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5" r:id="rId5"/>
  </p:sldMasterIdLst>
  <p:notesMasterIdLst>
    <p:notesMasterId r:id="rId23"/>
  </p:notesMasterIdLst>
  <p:handoutMasterIdLst>
    <p:handoutMasterId r:id="rId24"/>
  </p:handoutMasterIdLst>
  <p:sldIdLst>
    <p:sldId id="17174" r:id="rId6"/>
    <p:sldId id="17175" r:id="rId7"/>
    <p:sldId id="17176" r:id="rId8"/>
    <p:sldId id="269" r:id="rId9"/>
    <p:sldId id="270" r:id="rId10"/>
    <p:sldId id="274" r:id="rId11"/>
    <p:sldId id="282" r:id="rId12"/>
    <p:sldId id="17168" r:id="rId13"/>
    <p:sldId id="17173" r:id="rId14"/>
    <p:sldId id="280" r:id="rId15"/>
    <p:sldId id="281" r:id="rId16"/>
    <p:sldId id="17169" r:id="rId17"/>
    <p:sldId id="276" r:id="rId18"/>
    <p:sldId id="277" r:id="rId19"/>
    <p:sldId id="17171" r:id="rId20"/>
    <p:sldId id="258" r:id="rId21"/>
    <p:sldId id="17172" r:id="rId22"/>
  </p:sldIdLst>
  <p:sldSz cx="12192000" cy="6858000"/>
  <p:notesSz cx="6858000" cy="9144000"/>
  <p:embeddedFontLst>
    <p:embeddedFont>
      <p:font typeface="ImaginaryFriendBBW00-Rg" panose="02000506000000020004" charset="0"/>
      <p:regular r:id="rId25"/>
    </p:embeddedFont>
    <p:embeddedFont>
      <p:font typeface="Roboto Slab" panose="020B0604020202020204" charset="0"/>
      <p:regular r:id="rId26"/>
      <p:bold r:id="rId27"/>
    </p:embeddedFont>
    <p:embeddedFont>
      <p:font typeface="Segoe UI" panose="020B0502040204020203"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Montserrat Medium" panose="00000600000000000000" pitchFamily="2" charset="0"/>
      <p:regular r:id="rId36"/>
      <p:italic r:id="rId37"/>
    </p:embeddedFont>
    <p:embeddedFont>
      <p:font typeface="Montserrat Black italic" panose="00000A00000000000000" pitchFamily="2" charset="0"/>
      <p:boldItalic r:id="rId38"/>
    </p:embeddedFont>
    <p:embeddedFont>
      <p:font typeface="Open Sans" panose="020B0604020202020204" charset="0"/>
      <p:regular r:id="rId39"/>
      <p:bold r:id="rId40"/>
      <p:italic r:id="rId41"/>
      <p:boldItalic r:id="rId42"/>
    </p:embeddedFont>
    <p:embeddedFont>
      <p:font typeface="Calibri Light" panose="020F0302020204030204" pitchFamily="34"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46A00C0F-C07F-4C57-979F-3BB3C9B821EF}">
          <p14:sldIdLst>
            <p14:sldId id="17174"/>
            <p14:sldId id="17175"/>
            <p14:sldId id="17176"/>
            <p14:sldId id="269"/>
            <p14:sldId id="270"/>
            <p14:sldId id="274"/>
            <p14:sldId id="282"/>
            <p14:sldId id="17168"/>
            <p14:sldId id="17173"/>
            <p14:sldId id="280"/>
            <p14:sldId id="281"/>
            <p14:sldId id="17169"/>
            <p14:sldId id="276"/>
            <p14:sldId id="277"/>
            <p14:sldId id="17171"/>
            <p14:sldId id="258"/>
            <p14:sldId id="171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0EC52C-4F56-230F-C6A8-498E4ACABFEE}" name="Marianne Lina Myrene Laflor" initials="ML" userId="S::mlml@bornsvilkar.dk::199dadab-4cc9-4110-9502-9728457cdcd6" providerId="AD"/>
  <p188:author id="{89245394-EB31-0CFB-18E9-8D238A7FE1EC}" name="Helle Lund" initials="HL" userId="S::helu@bornsvilkar.dk::7a620a60-865d-43c0-8d65-9d721ff886eb" providerId="AD"/>
  <p188:author id="{12DCE5CD-D090-867E-3299-DA1273D0C646}" name="Anne Kathrine Kjær Trier" initials="AKKT" userId="S::ankj@bornsvilkar.dk::1f1a6d7b-7f44-4aaa-8dac-713d25774b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7F"/>
    <a:srgbClr val="D9D9D9"/>
    <a:srgbClr val="E6F0F2"/>
    <a:srgbClr val="002F6D"/>
    <a:srgbClr val="00B2A9"/>
    <a:srgbClr val="FF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B031BF-8304-4F9A-875D-8FBAAA0AE094}" v="18" dt="2023-01-23T19:41:53.059"/>
    <p1510:client id="{8D8C5057-8DD7-F162-85F9-8F5AEFA42BE2}" v="5" dt="2023-01-24T09:59:04.675"/>
    <p1510:client id="{D677C44F-C60D-D0F1-EFBE-2F3C532F96DC}" v="11" dt="2023-01-23T19:39:46.266"/>
    <p1510:client id="{E605E741-727E-A429-8342-2A24337AE946}" v="11" dt="2023-01-23T18:21:06.4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61" autoAdjust="0"/>
  </p:normalViewPr>
  <p:slideViewPr>
    <p:cSldViewPr snapToGrid="0">
      <p:cViewPr varScale="1">
        <p:scale>
          <a:sx n="64" d="100"/>
          <a:sy n="64" d="100"/>
        </p:scale>
        <p:origin x="738" y="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bleStyles" Target="tableStyles.xml"/><Relationship Id="rId8"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632D98B-C304-4440-1209-B2219D70AE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7EEA9AD1-A0AC-C420-2764-40AB4D5615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2CCE2F-7965-4AAB-8D9C-D54CBD81B9C0}" type="datetimeFigureOut">
              <a:rPr lang="da-DK" smtClean="0"/>
              <a:t>11-06-2024</a:t>
            </a:fld>
            <a:endParaRPr lang="da-DK"/>
          </a:p>
        </p:txBody>
      </p:sp>
      <p:sp>
        <p:nvSpPr>
          <p:cNvPr id="4" name="Pladsholder til sidefod 3">
            <a:extLst>
              <a:ext uri="{FF2B5EF4-FFF2-40B4-BE49-F238E27FC236}">
                <a16:creationId xmlns:a16="http://schemas.microsoft.com/office/drawing/2014/main" id="{A80E4510-588F-2C0F-9654-7E4CE0E510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A00ACE55-9BC4-6F49-C26C-EB6BB27513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CC12A1-BB47-4D47-9238-02CE362318E2}" type="slidenum">
              <a:rPr lang="da-DK" smtClean="0"/>
              <a:t>‹nr.›</a:t>
            </a:fld>
            <a:endParaRPr lang="da-DK"/>
          </a:p>
        </p:txBody>
      </p:sp>
    </p:spTree>
    <p:extLst>
      <p:ext uri="{BB962C8B-B14F-4D97-AF65-F5344CB8AC3E}">
        <p14:creationId xmlns:p14="http://schemas.microsoft.com/office/powerpoint/2010/main" val="908093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2A1D3-A148-49D1-8F38-65B22E9E05D2}" type="datetimeFigureOut">
              <a:rPr lang="en-GB" smtClean="0"/>
              <a:t>11/06/2024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01B69-9944-47D3-BED5-DDFD5FD82563}" type="slidenum">
              <a:rPr lang="en-GB" smtClean="0"/>
              <a:t>‹nr.›</a:t>
            </a:fld>
            <a:endParaRPr lang="en-GB"/>
          </a:p>
        </p:txBody>
      </p:sp>
    </p:spTree>
    <p:extLst>
      <p:ext uri="{BB962C8B-B14F-4D97-AF65-F5344CB8AC3E}">
        <p14:creationId xmlns:p14="http://schemas.microsoft.com/office/powerpoint/2010/main" val="3995726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a:effectLst/>
              <a:latin typeface="Segoe UI" panose="020B0502040204020203" pitchFamily="34" charset="0"/>
            </a:endParaRPr>
          </a:p>
        </p:txBody>
      </p:sp>
      <p:sp>
        <p:nvSpPr>
          <p:cNvPr id="4" name="Pladsholder til slidenummer 3"/>
          <p:cNvSpPr>
            <a:spLocks noGrp="1"/>
          </p:cNvSpPr>
          <p:nvPr>
            <p:ph type="sldNum" sz="quarter" idx="5"/>
          </p:nvPr>
        </p:nvSpPr>
        <p:spPr/>
        <p:txBody>
          <a:bodyPr/>
          <a:lstStyle/>
          <a:p>
            <a:fld id="{C84B5A64-12C6-4B7A-B59C-B1D56FF2FD69}" type="slidenum">
              <a:rPr lang="da-DK"/>
              <a:t>1</a:t>
            </a:fld>
            <a:endParaRPr lang="da-DK"/>
          </a:p>
        </p:txBody>
      </p:sp>
    </p:spTree>
    <p:extLst>
      <p:ext uri="{BB962C8B-B14F-4D97-AF65-F5344CB8AC3E}">
        <p14:creationId xmlns:p14="http://schemas.microsoft.com/office/powerpoint/2010/main" val="3584127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a:cs typeface="Calibri" panose="020F0502020204030204"/>
              </a:rPr>
              <a:t>Dette citat er fra Filip, en dreng fra Børns Vilkårs undersøgelse. Filip er 12 år gammel og har haft to år (fra slutningen af 3. klasse til slutningen af 5. klasse) hvor han næsten ikke var i skole. Filip fik konstateret stress og han fortæller her, hvordan han var synes det var ubehageligt at møde klassekammerater, fordi de ikke forstod, hvor svært han havde det. </a:t>
            </a:r>
          </a:p>
          <a:p>
            <a:pPr>
              <a:lnSpc>
                <a:spcPct val="107000"/>
              </a:lnSpc>
              <a:spcAft>
                <a:spcPts val="800"/>
              </a:spcAft>
            </a:pPr>
            <a:endParaRPr lang="da-DK">
              <a:cs typeface="Calibri" panose="020F0502020204030204"/>
            </a:endParaRPr>
          </a:p>
          <a:p>
            <a:pPr>
              <a:lnSpc>
                <a:spcPct val="107000"/>
              </a:lnSpc>
              <a:spcAft>
                <a:spcPts val="800"/>
              </a:spcAft>
            </a:pPr>
            <a:r>
              <a:rPr lang="da-DK">
                <a:cs typeface="Calibri" panose="020F0502020204030204"/>
              </a:rPr>
              <a:t>Gode råd til de voksne omkring en elev med fravær:</a:t>
            </a:r>
          </a:p>
          <a:p>
            <a:pPr>
              <a:lnSpc>
                <a:spcPct val="107000"/>
              </a:lnSpc>
              <a:spcAft>
                <a:spcPts val="800"/>
              </a:spcAft>
            </a:pPr>
            <a:endParaRPr lang="da-DK">
              <a:cs typeface="Calibri" panose="020F0502020204030204"/>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da-DK">
                <a:cs typeface="Calibri" panose="020F0502020204030204"/>
              </a:rPr>
              <a:t>Aftal med eleven hvad der bliver fortalt om fraværet til de andre i klassen. Måske skal der ikke siges så meget, måske ønsker eleven at der bliver fortalt en del. Det vigtige er, at der ikke opstår rygter og usikkerhed blandt klassekammeraterne, og at de forstår, at der er en årsag til, at deres kammerat ikke kommer i øjeblikket. </a:t>
            </a:r>
          </a:p>
          <a:p>
            <a:pPr>
              <a:lnSpc>
                <a:spcPct val="107000"/>
              </a:lnSpc>
              <a:spcAft>
                <a:spcPts val="800"/>
              </a:spcAft>
            </a:pPr>
            <a:endParaRPr lang="da-DK">
              <a:cs typeface="Calibri" panose="020F0502020204030204"/>
            </a:endParaRPr>
          </a:p>
          <a:p>
            <a:pPr>
              <a:lnSpc>
                <a:spcPct val="107000"/>
              </a:lnSpc>
              <a:spcAft>
                <a:spcPts val="800"/>
              </a:spcAft>
            </a:pPr>
            <a:r>
              <a:rPr lang="da-DK">
                <a:cs typeface="Calibri" panose="020F0502020204030204"/>
              </a:rPr>
              <a:t>Hjælp eleverne med at holde kontakten til den elev, der er væk. Der kan gøre det meget nemmere at komme tilbage. Det kan være fødselsdagsinvitationer, legeaftaler, sms’er osv. </a:t>
            </a:r>
          </a:p>
          <a:p>
            <a:pPr>
              <a:lnSpc>
                <a:spcPct val="107000"/>
              </a:lnSpc>
              <a:spcAft>
                <a:spcPts val="800"/>
              </a:spcAft>
            </a:pPr>
            <a:endParaRPr lang="da-DK">
              <a:cs typeface="Calibri" panose="020F0502020204030204"/>
            </a:endParaRPr>
          </a:p>
          <a:p>
            <a:pPr>
              <a:lnSpc>
                <a:spcPct val="107000"/>
              </a:lnSpc>
              <a:spcAft>
                <a:spcPts val="800"/>
              </a:spcAft>
            </a:pPr>
            <a:endParaRPr lang="da-DK">
              <a:cs typeface="Calibri" panose="020F0502020204030204"/>
            </a:endParaRPr>
          </a:p>
        </p:txBody>
      </p:sp>
      <p:sp>
        <p:nvSpPr>
          <p:cNvPr id="4" name="Pladsholder til slidenummer 3"/>
          <p:cNvSpPr>
            <a:spLocks noGrp="1"/>
          </p:cNvSpPr>
          <p:nvPr>
            <p:ph type="sldNum" sz="quarter" idx="5"/>
          </p:nvPr>
        </p:nvSpPr>
        <p:spPr/>
        <p:txBody>
          <a:bodyPr/>
          <a:lstStyle/>
          <a:p>
            <a:fld id="{C84B5A64-12C6-4B7A-B59C-B1D56FF2FD69}" type="slidenum">
              <a:rPr lang="da-DK"/>
              <a:t>12</a:t>
            </a:fld>
            <a:endParaRPr lang="da-DK"/>
          </a:p>
        </p:txBody>
      </p:sp>
    </p:spTree>
    <p:extLst>
      <p:ext uri="{BB962C8B-B14F-4D97-AF65-F5344CB8AC3E}">
        <p14:creationId xmlns:p14="http://schemas.microsoft.com/office/powerpoint/2010/main" val="2831026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pPr>
              <a:lnSpc>
                <a:spcPct val="107000"/>
              </a:lnSpc>
              <a:spcAft>
                <a:spcPts val="800"/>
              </a:spcAft>
            </a:pPr>
            <a:r>
              <a:rPr lang="da-DK"/>
              <a:t>Forældrene kan gøre meget for at støtte elevernes fællesskab. </a:t>
            </a:r>
          </a:p>
          <a:p>
            <a:pPr>
              <a:lnSpc>
                <a:spcPct val="107000"/>
              </a:lnSpc>
              <a:spcAft>
                <a:spcPts val="800"/>
              </a:spcAft>
            </a:pPr>
            <a:endParaRPr lang="da-DK"/>
          </a:p>
          <a:p>
            <a:pPr>
              <a:lnSpc>
                <a:spcPct val="107000"/>
              </a:lnSpc>
              <a:spcAft>
                <a:spcPts val="800"/>
              </a:spcAft>
            </a:pPr>
            <a:r>
              <a:rPr lang="da-DK" b="1"/>
              <a:t>KLIK for at få første punkt frem: </a:t>
            </a:r>
            <a:r>
              <a:rPr lang="da-DK"/>
              <a:t>Bak op om, at børnene er sammen på kryds og på tværs. Også når man arrangerer hyggeaftener som f.eks. Halloween, ser film etc. Husk at de voksne har ansvar for at inkludere!</a:t>
            </a:r>
            <a:endParaRPr lang="da-DK">
              <a:cs typeface="Calibri"/>
            </a:endParaRPr>
          </a:p>
          <a:p>
            <a:pPr>
              <a:lnSpc>
                <a:spcPct val="107000"/>
              </a:lnSpc>
              <a:spcAft>
                <a:spcPts val="800"/>
              </a:spcAft>
            </a:pPr>
            <a:endParaRPr lang="da-DK"/>
          </a:p>
          <a:p>
            <a:pPr>
              <a:lnSpc>
                <a:spcPct val="107000"/>
              </a:lnSpc>
              <a:spcAft>
                <a:spcPts val="800"/>
              </a:spcAft>
            </a:pPr>
            <a:r>
              <a:rPr lang="da-DK" b="1"/>
              <a:t>KLIK for at få næste punkt frem: </a:t>
            </a:r>
            <a:r>
              <a:rPr lang="da-DK"/>
              <a:t>Digitale fællesskaber: Det kan være svært at følge med, men vend jer til at spørge nysgerrigt ind. Hvem er med i grupperne, hvem har du skrevet med i dag, husker du at spørge alle, tagge alle, invitere alle? Etc.</a:t>
            </a:r>
            <a:endParaRPr lang="da-DK">
              <a:cs typeface="Calibri"/>
            </a:endParaRPr>
          </a:p>
          <a:p>
            <a:pPr>
              <a:lnSpc>
                <a:spcPct val="107000"/>
              </a:lnSpc>
              <a:spcAft>
                <a:spcPts val="800"/>
              </a:spcAft>
            </a:pPr>
            <a:endParaRPr lang="da-DK"/>
          </a:p>
          <a:p>
            <a:pPr>
              <a:lnSpc>
                <a:spcPct val="107000"/>
              </a:lnSpc>
              <a:spcAft>
                <a:spcPts val="800"/>
              </a:spcAft>
            </a:pPr>
            <a:r>
              <a:rPr lang="da-DK" b="1"/>
              <a:t>KLIK for at få første punkt frem: </a:t>
            </a:r>
            <a:r>
              <a:rPr lang="da-DK"/>
              <a:t>Forældre er vigtige rollemodeller og børnene lægger mærke til hvordan man taler om andre derhjemme, både andre børn og voksne. </a:t>
            </a:r>
            <a:endParaRPr lang="da-DK">
              <a:cs typeface="Calibri"/>
            </a:endParaRPr>
          </a:p>
          <a:p>
            <a:pPr>
              <a:lnSpc>
                <a:spcPct val="107000"/>
              </a:lnSpc>
              <a:spcAft>
                <a:spcPts val="800"/>
              </a:spcAft>
            </a:pPr>
            <a:endParaRPr lang="da-DK"/>
          </a:p>
          <a:p>
            <a:pPr>
              <a:lnSpc>
                <a:spcPct val="107000"/>
              </a:lnSpc>
              <a:spcAft>
                <a:spcPts val="800"/>
              </a:spcAft>
            </a:pPr>
            <a:r>
              <a:rPr lang="da-DK" b="1"/>
              <a:t>KLIK for at få første punkt frem: </a:t>
            </a:r>
            <a:r>
              <a:rPr lang="da-DK"/>
              <a:t>I er forskellige! Og har selv vokset op i forskellige familier. Alle har noget positivt at bidrage med og man kan se et klassefællesskab som en fin mulighed til at udvide sin horisont. </a:t>
            </a:r>
            <a:endParaRPr lang="da-DK">
              <a:cs typeface="Calibri"/>
            </a:endParaRPr>
          </a:p>
        </p:txBody>
      </p:sp>
      <p:sp>
        <p:nvSpPr>
          <p:cNvPr id="4" name="Pladsholder til slidenummer 3"/>
          <p:cNvSpPr>
            <a:spLocks noGrp="1"/>
          </p:cNvSpPr>
          <p:nvPr>
            <p:ph type="sldNum" sz="quarter" idx="5"/>
          </p:nvPr>
        </p:nvSpPr>
        <p:spPr/>
        <p:txBody>
          <a:bodyPr/>
          <a:lstStyle/>
          <a:p>
            <a:fld id="{4A481B13-126B-484E-B8FB-8D42F2B63E83}" type="slidenum">
              <a:rPr lang="da-DK" smtClean="0"/>
              <a:t>13</a:t>
            </a:fld>
            <a:endParaRPr lang="da-DK"/>
          </a:p>
        </p:txBody>
      </p:sp>
    </p:spTree>
    <p:extLst>
      <p:ext uri="{BB962C8B-B14F-4D97-AF65-F5344CB8AC3E}">
        <p14:creationId xmlns:p14="http://schemas.microsoft.com/office/powerpoint/2010/main" val="1146949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Her kan I som skole selv skrive om hvordan I forebygger og handler på skolefravær. </a:t>
            </a:r>
          </a:p>
          <a:p>
            <a:endParaRPr lang="da-DK"/>
          </a:p>
          <a:p>
            <a:r>
              <a:rPr lang="da-DK" b="1"/>
              <a:t>Klik for at få punkterne frem ét efter ét.</a:t>
            </a:r>
          </a:p>
          <a:p>
            <a:endParaRPr lang="da-DK" b="1"/>
          </a:p>
          <a:p>
            <a:r>
              <a:rPr lang="da-DK" b="0"/>
              <a:t>Formålet er at give et kort overblik over, jeres skoles tilgang. Hvis der er punkter I ikke har noget til, så sletter I dem bare. Det vigtigste er, at forældrene får viden om jeres tilgang og at den viden kan sætte gang i et godt samarbejde og en god dialog. </a:t>
            </a:r>
          </a:p>
          <a:p>
            <a:r>
              <a:rPr lang="da-DK" b="0"/>
              <a:t> </a:t>
            </a:r>
          </a:p>
        </p:txBody>
      </p:sp>
      <p:sp>
        <p:nvSpPr>
          <p:cNvPr id="4" name="Pladsholder til slidenummer 3"/>
          <p:cNvSpPr>
            <a:spLocks noGrp="1"/>
          </p:cNvSpPr>
          <p:nvPr>
            <p:ph type="sldNum" sz="quarter" idx="5"/>
          </p:nvPr>
        </p:nvSpPr>
        <p:spPr/>
        <p:txBody>
          <a:bodyPr/>
          <a:lstStyle/>
          <a:p>
            <a:fld id="{C84B5A64-12C6-4B7A-B59C-B1D56FF2FD69}" type="slidenum">
              <a:rPr lang="da-DK" smtClean="0"/>
              <a:t>14</a:t>
            </a:fld>
            <a:endParaRPr lang="da-DK"/>
          </a:p>
        </p:txBody>
      </p:sp>
    </p:spTree>
    <p:extLst>
      <p:ext uri="{BB962C8B-B14F-4D97-AF65-F5344CB8AC3E}">
        <p14:creationId xmlns:p14="http://schemas.microsoft.com/office/powerpoint/2010/main" val="1431247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Her kan I som skole selv skrive ind.</a:t>
            </a:r>
          </a:p>
          <a:p>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b="1"/>
              <a:t>Klik for at få punkterne frem ét efter ét.</a:t>
            </a:r>
          </a:p>
          <a:p>
            <a:endParaRPr lang="da-DK"/>
          </a:p>
        </p:txBody>
      </p:sp>
      <p:sp>
        <p:nvSpPr>
          <p:cNvPr id="4" name="Pladsholder til slidenummer 3"/>
          <p:cNvSpPr>
            <a:spLocks noGrp="1"/>
          </p:cNvSpPr>
          <p:nvPr>
            <p:ph type="sldNum" sz="quarter" idx="5"/>
          </p:nvPr>
        </p:nvSpPr>
        <p:spPr/>
        <p:txBody>
          <a:bodyPr/>
          <a:lstStyle/>
          <a:p>
            <a:fld id="{C84B5A64-12C6-4B7A-B59C-B1D56FF2FD69}" type="slidenum">
              <a:rPr lang="da-DK" smtClean="0"/>
              <a:t>15</a:t>
            </a:fld>
            <a:endParaRPr lang="da-DK"/>
          </a:p>
        </p:txBody>
      </p:sp>
    </p:spTree>
    <p:extLst>
      <p:ext uri="{BB962C8B-B14F-4D97-AF65-F5344CB8AC3E}">
        <p14:creationId xmlns:p14="http://schemas.microsoft.com/office/powerpoint/2010/main" val="1876939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Her er et forslag til refleksionsspørgsmål til forældre. Overvej at inddele forældre i mindre grupper og lad dem drøfte spørgsmålene. Saml derefter op i fællesskab på om der er kommet tanker frem, der skal drøftes og ideer til handlinger, der måske kan blive enighed om at sætte i værk.</a:t>
            </a:r>
          </a:p>
          <a:p>
            <a:endParaRPr lang="da-DK"/>
          </a:p>
          <a:p>
            <a:r>
              <a:rPr lang="da-DK"/>
              <a:t>Her kan det også være en idé at tilpasse spørgsmålene til, hvad der er vigtigt i jeres klasse for tiden</a:t>
            </a:r>
          </a:p>
          <a:p>
            <a:endParaRPr lang="da-DK">
              <a:cs typeface="Calibri"/>
            </a:endParaRPr>
          </a:p>
          <a:p>
            <a:endParaRPr lang="da-DK">
              <a:cs typeface="Calibri"/>
            </a:endParaRPr>
          </a:p>
        </p:txBody>
      </p:sp>
      <p:sp>
        <p:nvSpPr>
          <p:cNvPr id="4" name="Pladsholder til slidenummer 3"/>
          <p:cNvSpPr>
            <a:spLocks noGrp="1"/>
          </p:cNvSpPr>
          <p:nvPr>
            <p:ph type="sldNum" sz="quarter" idx="5"/>
          </p:nvPr>
        </p:nvSpPr>
        <p:spPr/>
        <p:txBody>
          <a:bodyPr/>
          <a:lstStyle/>
          <a:p>
            <a:fld id="{C84B5A64-12C6-4B7A-B59C-B1D56FF2FD69}" type="slidenum">
              <a:rPr lang="da-DK" smtClean="0"/>
              <a:t>16</a:t>
            </a:fld>
            <a:endParaRPr lang="da-DK"/>
          </a:p>
        </p:txBody>
      </p:sp>
    </p:spTree>
    <p:extLst>
      <p:ext uri="{BB962C8B-B14F-4D97-AF65-F5344CB8AC3E}">
        <p14:creationId xmlns:p14="http://schemas.microsoft.com/office/powerpoint/2010/main" val="3676717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pPr>
              <a:lnSpc>
                <a:spcPct val="107000"/>
              </a:lnSpc>
              <a:spcAft>
                <a:spcPts val="800"/>
              </a:spcAft>
            </a:pPr>
            <a:endParaRPr lang="da-DK"/>
          </a:p>
        </p:txBody>
      </p:sp>
      <p:sp>
        <p:nvSpPr>
          <p:cNvPr id="4" name="Pladsholder til slidenummer 3"/>
          <p:cNvSpPr>
            <a:spLocks noGrp="1"/>
          </p:cNvSpPr>
          <p:nvPr>
            <p:ph type="sldNum" sz="quarter" idx="5"/>
          </p:nvPr>
        </p:nvSpPr>
        <p:spPr/>
        <p:txBody>
          <a:bodyPr/>
          <a:lstStyle/>
          <a:p>
            <a:fld id="{4A481B13-126B-484E-B8FB-8D42F2B63E83}" type="slidenum">
              <a:rPr lang="da-DK" smtClean="0"/>
              <a:t>4</a:t>
            </a:fld>
            <a:endParaRPr lang="da-DK"/>
          </a:p>
        </p:txBody>
      </p:sp>
    </p:spTree>
    <p:extLst>
      <p:ext uri="{BB962C8B-B14F-4D97-AF65-F5344CB8AC3E}">
        <p14:creationId xmlns:p14="http://schemas.microsoft.com/office/powerpoint/2010/main" val="3946405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cs typeface="Calibri"/>
              </a:rPr>
              <a:t>Denne film er </a:t>
            </a:r>
            <a:r>
              <a:rPr lang="da-DK" noProof="0">
                <a:cs typeface="Calibri"/>
              </a:rPr>
              <a:t>lavet</a:t>
            </a:r>
            <a:r>
              <a:rPr lang="en-US">
                <a:cs typeface="Calibri"/>
              </a:rPr>
              <a:t> </a:t>
            </a:r>
            <a:r>
              <a:rPr lang="da-DK" noProof="0">
                <a:cs typeface="Calibri"/>
              </a:rPr>
              <a:t>af</a:t>
            </a:r>
            <a:r>
              <a:rPr lang="en-US">
                <a:cs typeface="Calibri"/>
              </a:rPr>
              <a:t> Børns Vilkår </a:t>
            </a:r>
            <a:r>
              <a:rPr lang="da-DK" noProof="0">
                <a:cs typeface="Calibri"/>
              </a:rPr>
              <a:t>og</a:t>
            </a:r>
            <a:r>
              <a:rPr lang="en-US">
                <a:cs typeface="Calibri"/>
              </a:rPr>
              <a:t> er </a:t>
            </a:r>
            <a:r>
              <a:rPr lang="da-DK" noProof="0">
                <a:cs typeface="Calibri"/>
              </a:rPr>
              <a:t>beregnet</a:t>
            </a:r>
            <a:r>
              <a:rPr lang="en-US">
                <a:cs typeface="Calibri"/>
              </a:rPr>
              <a:t> </a:t>
            </a:r>
            <a:r>
              <a:rPr lang="da-DK" noProof="0">
                <a:cs typeface="Calibri"/>
              </a:rPr>
              <a:t>til</a:t>
            </a:r>
            <a:r>
              <a:rPr lang="en-US">
                <a:cs typeface="Calibri"/>
              </a:rPr>
              <a:t> at vise på forældremøder.</a:t>
            </a:r>
            <a:r>
              <a:rPr lang="da-DK">
                <a:cs typeface="+mn-cs"/>
              </a:rPr>
              <a:t> </a:t>
            </a:r>
            <a:r>
              <a:rPr lang="en-US" err="1">
                <a:cs typeface="Calibri"/>
              </a:rPr>
              <a:t>Pointerne</a:t>
            </a:r>
            <a:r>
              <a:rPr lang="en-US">
                <a:cs typeface="Calibri"/>
              </a:rPr>
              <a:t> </a:t>
            </a:r>
            <a:r>
              <a:rPr lang="en-US" err="1">
                <a:cs typeface="Calibri"/>
              </a:rPr>
              <a:t>i</a:t>
            </a:r>
            <a:r>
              <a:rPr lang="en-US">
                <a:cs typeface="Calibri"/>
              </a:rPr>
              <a:t> </a:t>
            </a:r>
            <a:r>
              <a:rPr lang="en-US" err="1">
                <a:cs typeface="Calibri"/>
              </a:rPr>
              <a:t>filmen</a:t>
            </a:r>
            <a:r>
              <a:rPr lang="en-US">
                <a:cs typeface="Calibri"/>
              </a:rPr>
              <a:t> er:</a:t>
            </a:r>
          </a:p>
          <a:p>
            <a:endParaRPr lang="en-US">
              <a:cs typeface="Calibri"/>
            </a:endParaRPr>
          </a:p>
          <a:p>
            <a:pPr marL="171450" indent="-171450">
              <a:buFont typeface="Arial" panose="020B0604020202020204" pitchFamily="34" charset="0"/>
              <a:buChar char="•"/>
            </a:pPr>
            <a:r>
              <a:rPr lang="da"/>
              <a:t>Skolen er vigtig for børn og unges trivsel, udvikling og læring</a:t>
            </a:r>
            <a:endParaRPr lang="en-US"/>
          </a:p>
          <a:p>
            <a:pPr marL="171450" indent="-171450">
              <a:buFont typeface="Arial" panose="020B0604020202020204" pitchFamily="34" charset="0"/>
              <a:buChar char="•"/>
            </a:pPr>
            <a:r>
              <a:rPr lang="da"/>
              <a:t>Skolefravær er et komplekst problem, som eleven ikke kan løse alene - det kræver en systematisk indsats af de voksne omkring eleven</a:t>
            </a:r>
            <a:endParaRPr lang="en-US"/>
          </a:p>
          <a:p>
            <a:pPr marL="171450" indent="-171450">
              <a:buFont typeface="Arial" panose="020B0604020202020204" pitchFamily="34" charset="0"/>
              <a:buChar char="•"/>
            </a:pPr>
            <a:r>
              <a:rPr lang="da"/>
              <a:t>Skolefravær er typisk barnets løsning på et problem og ikke selve problemet i sig selv</a:t>
            </a:r>
            <a:endParaRPr lang="en-US"/>
          </a:p>
          <a:p>
            <a:pPr marL="171450" indent="-171450">
              <a:buFont typeface="Arial" panose="020B0604020202020204" pitchFamily="34" charset="0"/>
              <a:buChar char="•"/>
            </a:pPr>
            <a:r>
              <a:rPr lang="da"/>
              <a:t>Tidlige tegn på mistrivsel og begyndende skolefravær viser sig ofte først i hjemmet. E</a:t>
            </a:r>
            <a:r>
              <a:rPr lang="en-US"/>
              <a:t>n god dialog </a:t>
            </a:r>
            <a:r>
              <a:rPr lang="en-US" err="1"/>
              <a:t>og</a:t>
            </a:r>
            <a:r>
              <a:rPr lang="en-US"/>
              <a:t> e</a:t>
            </a:r>
            <a:r>
              <a:rPr lang="da"/>
              <a:t>t godt samarbejde mellem skole og forældre er vigtigt for at forebygge skolefravær  </a:t>
            </a:r>
            <a:endParaRPr lang="en-US"/>
          </a:p>
          <a:p>
            <a:pPr marL="171450" indent="-171450">
              <a:buFont typeface="Arial" panose="020B0604020202020204" pitchFamily="34" charset="0"/>
              <a:buChar char="•"/>
            </a:pPr>
            <a:r>
              <a:rPr lang="da-DK"/>
              <a:t>F</a:t>
            </a:r>
            <a:r>
              <a:rPr lang="da"/>
              <a:t>orældrene kan påvirke fællesskabet i klassen og dermed være med til at styrke elevernes trivsel</a:t>
            </a:r>
            <a:endParaRPr lang="da">
              <a:ea typeface="Calibri"/>
              <a:cs typeface="Calibri"/>
            </a:endParaRPr>
          </a:p>
          <a:p>
            <a:pPr marL="171450" indent="-171450">
              <a:buFont typeface="Arial" panose="020B0604020202020204" pitchFamily="34" charset="0"/>
              <a:buChar char="•"/>
            </a:pPr>
            <a:endParaRPr lang="da">
              <a:cs typeface="Calibri"/>
            </a:endParaRPr>
          </a:p>
          <a:p>
            <a:r>
              <a:rPr lang="da" b="1">
                <a:cs typeface="Calibri"/>
              </a:rPr>
              <a:t>START FILMEN</a:t>
            </a:r>
            <a:r>
              <a:rPr lang="da">
                <a:cs typeface="Calibri"/>
              </a:rPr>
              <a:t> ved vente til at billede står skarpt. Klik derefter næste slide og filmen starter. Når filmen er slut kan I diskutere nedenstående. Derefter kan du gå videre til næste slide. </a:t>
            </a:r>
            <a:endParaRPr lang="da">
              <a:ea typeface="Calibri"/>
              <a:cs typeface="Calibri"/>
            </a:endParaRPr>
          </a:p>
          <a:p>
            <a:pPr marL="171450" indent="-171450">
              <a:buFont typeface="Arial" panose="020B0604020202020204" pitchFamily="34" charset="0"/>
              <a:buChar char="•"/>
            </a:pPr>
            <a:endParaRPr lang="da">
              <a:cs typeface="+mn-cs"/>
            </a:endParaRPr>
          </a:p>
          <a:p>
            <a:r>
              <a:rPr lang="en-US" err="1">
                <a:cs typeface="+mn-cs"/>
              </a:rPr>
              <a:t>Når</a:t>
            </a:r>
            <a:r>
              <a:rPr lang="en-US">
                <a:cs typeface="+mn-cs"/>
              </a:rPr>
              <a:t> I </a:t>
            </a:r>
            <a:r>
              <a:rPr lang="en-US" err="1">
                <a:cs typeface="+mn-cs"/>
              </a:rPr>
              <a:t>har</a:t>
            </a:r>
            <a:r>
              <a:rPr lang="en-US">
                <a:cs typeface="+mn-cs"/>
              </a:rPr>
              <a:t> set </a:t>
            </a:r>
            <a:r>
              <a:rPr lang="en-US" err="1">
                <a:cs typeface="+mn-cs"/>
              </a:rPr>
              <a:t>filmen</a:t>
            </a:r>
            <a:r>
              <a:rPr lang="en-US">
                <a:cs typeface="+mn-cs"/>
              </a:rPr>
              <a:t> </a:t>
            </a:r>
            <a:r>
              <a:rPr lang="en-US" err="1">
                <a:cs typeface="+mn-cs"/>
              </a:rPr>
              <a:t>kan</a:t>
            </a:r>
            <a:r>
              <a:rPr lang="en-US">
                <a:cs typeface="+mn-cs"/>
              </a:rPr>
              <a:t> I </a:t>
            </a:r>
            <a:r>
              <a:rPr lang="en-US" err="1">
                <a:cs typeface="+mn-cs"/>
              </a:rPr>
              <a:t>samle</a:t>
            </a:r>
            <a:r>
              <a:rPr lang="en-US">
                <a:cs typeface="+mn-cs"/>
              </a:rPr>
              <a:t> op </a:t>
            </a:r>
            <a:r>
              <a:rPr lang="en-US" err="1">
                <a:cs typeface="+mn-cs"/>
              </a:rPr>
              <a:t>ved</a:t>
            </a:r>
            <a:r>
              <a:rPr lang="en-US">
                <a:cs typeface="+mn-cs"/>
              </a:rPr>
              <a:t> at </a:t>
            </a:r>
            <a:r>
              <a:rPr lang="en-US" err="1">
                <a:cs typeface="+mn-cs"/>
              </a:rPr>
              <a:t>fortælle</a:t>
            </a:r>
            <a:r>
              <a:rPr lang="en-US">
                <a:cs typeface="+mn-cs"/>
              </a:rPr>
              <a:t>, at </a:t>
            </a:r>
            <a:r>
              <a:rPr lang="en-US" err="1">
                <a:cs typeface="+mn-cs"/>
              </a:rPr>
              <a:t>dette</a:t>
            </a:r>
            <a:r>
              <a:rPr lang="en-US">
                <a:cs typeface="+mn-cs"/>
              </a:rPr>
              <a:t> er </a:t>
            </a:r>
            <a:r>
              <a:rPr lang="en-US" err="1">
                <a:cs typeface="+mn-cs"/>
              </a:rPr>
              <a:t>en</a:t>
            </a:r>
            <a:r>
              <a:rPr lang="en-US">
                <a:cs typeface="+mn-cs"/>
              </a:rPr>
              <a:t> intro </a:t>
            </a:r>
            <a:r>
              <a:rPr lang="en-US" err="1">
                <a:cs typeface="+mn-cs"/>
              </a:rPr>
              <a:t>til</a:t>
            </a:r>
            <a:r>
              <a:rPr lang="en-US">
                <a:cs typeface="+mn-cs"/>
              </a:rPr>
              <a:t> </a:t>
            </a:r>
            <a:r>
              <a:rPr lang="en-US" err="1">
                <a:cs typeface="+mn-cs"/>
              </a:rPr>
              <a:t>emnet</a:t>
            </a:r>
            <a:r>
              <a:rPr lang="en-US">
                <a:cs typeface="+mn-cs"/>
              </a:rPr>
              <a:t>, </a:t>
            </a:r>
            <a:r>
              <a:rPr lang="en-US" err="1">
                <a:cs typeface="+mn-cs"/>
              </a:rPr>
              <a:t>og</a:t>
            </a:r>
            <a:r>
              <a:rPr lang="en-US">
                <a:cs typeface="+mn-cs"/>
              </a:rPr>
              <a:t> at I </a:t>
            </a:r>
            <a:r>
              <a:rPr lang="en-US" err="1">
                <a:cs typeface="+mn-cs"/>
              </a:rPr>
              <a:t>vil</a:t>
            </a:r>
            <a:r>
              <a:rPr lang="en-US">
                <a:cs typeface="+mn-cs"/>
              </a:rPr>
              <a:t> tale om </a:t>
            </a:r>
            <a:r>
              <a:rPr lang="en-US" err="1">
                <a:cs typeface="+mn-cs"/>
              </a:rPr>
              <a:t>flere</a:t>
            </a:r>
            <a:r>
              <a:rPr lang="en-US">
                <a:cs typeface="+mn-cs"/>
              </a:rPr>
              <a:t> </a:t>
            </a:r>
            <a:r>
              <a:rPr lang="en-US" err="1">
                <a:cs typeface="+mn-cs"/>
              </a:rPr>
              <a:t>af</a:t>
            </a:r>
            <a:r>
              <a:rPr lang="en-US">
                <a:cs typeface="+mn-cs"/>
              </a:rPr>
              <a:t> </a:t>
            </a:r>
            <a:r>
              <a:rPr lang="en-US" err="1">
                <a:cs typeface="+mn-cs"/>
              </a:rPr>
              <a:t>pointerne</a:t>
            </a:r>
            <a:r>
              <a:rPr lang="en-US">
                <a:cs typeface="+mn-cs"/>
              </a:rPr>
              <a:t> </a:t>
            </a:r>
            <a:r>
              <a:rPr lang="en-US" err="1">
                <a:cs typeface="+mn-cs"/>
              </a:rPr>
              <a:t>fra</a:t>
            </a:r>
            <a:r>
              <a:rPr lang="en-US">
                <a:cs typeface="+mn-cs"/>
              </a:rPr>
              <a:t> </a:t>
            </a:r>
            <a:r>
              <a:rPr lang="en-US" err="1">
                <a:cs typeface="+mn-cs"/>
              </a:rPr>
              <a:t>filmen</a:t>
            </a:r>
            <a:r>
              <a:rPr lang="en-US">
                <a:cs typeface="+mn-cs"/>
              </a:rPr>
              <a:t> I </a:t>
            </a:r>
            <a:r>
              <a:rPr lang="en-US" err="1">
                <a:cs typeface="+mn-cs"/>
              </a:rPr>
              <a:t>løbet</a:t>
            </a:r>
            <a:r>
              <a:rPr lang="en-US">
                <a:cs typeface="+mn-cs"/>
              </a:rPr>
              <a:t> </a:t>
            </a:r>
            <a:r>
              <a:rPr lang="en-US" err="1">
                <a:cs typeface="+mn-cs"/>
              </a:rPr>
              <a:t>af</a:t>
            </a:r>
            <a:r>
              <a:rPr lang="en-US">
                <a:cs typeface="+mn-cs"/>
              </a:rPr>
              <a:t> </a:t>
            </a:r>
            <a:r>
              <a:rPr lang="en-US" err="1">
                <a:cs typeface="+mn-cs"/>
              </a:rPr>
              <a:t>mødet</a:t>
            </a:r>
            <a:r>
              <a:rPr lang="en-US">
                <a:cs typeface="+mn-cs"/>
              </a:rPr>
              <a:t>. I </a:t>
            </a:r>
            <a:r>
              <a:rPr lang="en-US" err="1">
                <a:cs typeface="+mn-cs"/>
              </a:rPr>
              <a:t>kan</a:t>
            </a:r>
            <a:r>
              <a:rPr lang="en-US">
                <a:cs typeface="+mn-cs"/>
              </a:rPr>
              <a:t> </a:t>
            </a:r>
            <a:r>
              <a:rPr lang="en-US" err="1">
                <a:cs typeface="+mn-cs"/>
              </a:rPr>
              <a:t>eventuelt</a:t>
            </a:r>
            <a:r>
              <a:rPr lang="en-US">
                <a:cs typeface="+mn-cs"/>
              </a:rPr>
              <a:t> </a:t>
            </a:r>
            <a:r>
              <a:rPr lang="en-US" err="1">
                <a:cs typeface="+mn-cs"/>
              </a:rPr>
              <a:t>spørge</a:t>
            </a:r>
            <a:r>
              <a:rPr lang="en-US">
                <a:cs typeface="+mn-cs"/>
              </a:rPr>
              <a:t>, om der er </a:t>
            </a:r>
            <a:r>
              <a:rPr lang="en-US" err="1">
                <a:cs typeface="+mn-cs"/>
              </a:rPr>
              <a:t>noget</a:t>
            </a:r>
            <a:r>
              <a:rPr lang="en-US">
                <a:cs typeface="+mn-cs"/>
              </a:rPr>
              <a:t> </a:t>
            </a:r>
            <a:r>
              <a:rPr lang="en-US" err="1">
                <a:cs typeface="+mn-cs"/>
              </a:rPr>
              <a:t>særligt</a:t>
            </a:r>
            <a:r>
              <a:rPr lang="en-US">
                <a:cs typeface="+mn-cs"/>
              </a:rPr>
              <a:t> de </a:t>
            </a:r>
            <a:r>
              <a:rPr lang="en-US" err="1">
                <a:cs typeface="+mn-cs"/>
              </a:rPr>
              <a:t>lagde</a:t>
            </a:r>
            <a:r>
              <a:rPr lang="en-US">
                <a:cs typeface="+mn-cs"/>
              </a:rPr>
              <a:t> </a:t>
            </a:r>
            <a:r>
              <a:rPr lang="en-US" err="1">
                <a:cs typeface="+mn-cs"/>
              </a:rPr>
              <a:t>mærke</a:t>
            </a:r>
            <a:r>
              <a:rPr lang="en-US">
                <a:cs typeface="+mn-cs"/>
              </a:rPr>
              <a:t> </a:t>
            </a:r>
            <a:r>
              <a:rPr lang="en-US" err="1">
                <a:cs typeface="+mn-cs"/>
              </a:rPr>
              <a:t>til</a:t>
            </a:r>
            <a:r>
              <a:rPr lang="en-US">
                <a:cs typeface="+mn-cs"/>
              </a:rPr>
              <a:t> I </a:t>
            </a:r>
            <a:r>
              <a:rPr lang="da-DK" noProof="0">
                <a:cs typeface="+mn-cs"/>
              </a:rPr>
              <a:t>filmen</a:t>
            </a:r>
            <a:r>
              <a:rPr lang="en-US">
                <a:cs typeface="+mn-cs"/>
              </a:rPr>
              <a:t>.</a:t>
            </a:r>
            <a:r>
              <a:rPr lang="en-US"/>
              <a:t> </a:t>
            </a:r>
            <a:endParaRPr lang="en-US">
              <a:cs typeface="Calibri"/>
            </a:endParaRPr>
          </a:p>
          <a:p>
            <a:endParaRPr lang="en-US">
              <a:cs typeface="Calibri"/>
            </a:endParaRPr>
          </a:p>
        </p:txBody>
      </p:sp>
      <p:sp>
        <p:nvSpPr>
          <p:cNvPr id="4" name="Pladsholder til slidenummer 3"/>
          <p:cNvSpPr>
            <a:spLocks noGrp="1"/>
          </p:cNvSpPr>
          <p:nvPr>
            <p:ph type="sldNum" sz="quarter" idx="5"/>
          </p:nvPr>
        </p:nvSpPr>
        <p:spPr/>
        <p:txBody>
          <a:bodyPr/>
          <a:lstStyle/>
          <a:p>
            <a:fld id="{C84B5A64-12C6-4B7A-B59C-B1D56FF2FD69}" type="slidenum">
              <a:rPr lang="da-DK"/>
              <a:t>5</a:t>
            </a:fld>
            <a:endParaRPr lang="da-DK"/>
          </a:p>
        </p:txBody>
      </p:sp>
    </p:spTree>
    <p:extLst>
      <p:ext uri="{BB962C8B-B14F-4D97-AF65-F5344CB8AC3E}">
        <p14:creationId xmlns:p14="http://schemas.microsoft.com/office/powerpoint/2010/main" val="109456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pPr>
              <a:lnSpc>
                <a:spcPct val="107000"/>
              </a:lnSpc>
              <a:spcAft>
                <a:spcPts val="800"/>
              </a:spcAft>
            </a:pPr>
            <a:r>
              <a:rPr lang="da-DK" b="0"/>
              <a:t>Skolefravær er ikke noget, der kun opstår i bestemte familier</a:t>
            </a:r>
            <a:r>
              <a:rPr lang="en-US" b="0"/>
              <a:t>. </a:t>
            </a:r>
            <a:r>
              <a:rPr lang="da-DK" b="0"/>
              <a:t>Det kan ske for alle, og man kan derfor ikke tænke, at det ikke kan ramme ens eget barn.</a:t>
            </a:r>
            <a:endParaRPr lang="da-DK">
              <a:cs typeface="Calibri"/>
            </a:endParaRPr>
          </a:p>
          <a:p>
            <a:pPr>
              <a:lnSpc>
                <a:spcPct val="107000"/>
              </a:lnSpc>
              <a:spcAft>
                <a:spcPts val="800"/>
              </a:spcAft>
            </a:pPr>
            <a:endParaRPr lang="da-DK"/>
          </a:p>
          <a:p>
            <a:pPr>
              <a:lnSpc>
                <a:spcPct val="107000"/>
              </a:lnSpc>
              <a:spcAft>
                <a:spcPts val="800"/>
              </a:spcAft>
            </a:pPr>
            <a:r>
              <a:rPr lang="da-DK"/>
              <a:t>Der kan ske forandringer i barnet skoledag med nye lærere, kammerater der flytter, mobning eller uro i klassen, som gør, at det bliver svært at komme. Eller det kan handle om manglende tilhørsforhold til klassen. Fravær kan også udløses af enkeltstående negative livsbegivenheder som f.eks. sygdom eller dødsfald. </a:t>
            </a:r>
            <a:endParaRPr lang="da-DK">
              <a:cs typeface="Calibri"/>
            </a:endParaRPr>
          </a:p>
          <a:p>
            <a:pPr>
              <a:lnSpc>
                <a:spcPct val="107000"/>
              </a:lnSpc>
              <a:spcAft>
                <a:spcPts val="800"/>
              </a:spcAft>
            </a:pPr>
            <a:endParaRPr lang="da-DK">
              <a:cs typeface="Calibri"/>
            </a:endParaRPr>
          </a:p>
          <a:p>
            <a:pPr>
              <a:lnSpc>
                <a:spcPct val="107000"/>
              </a:lnSpc>
              <a:spcAft>
                <a:spcPts val="800"/>
              </a:spcAft>
            </a:pPr>
            <a:r>
              <a:rPr lang="da-DK" b="1">
                <a:cs typeface="Calibri"/>
              </a:rPr>
              <a:t>KLIK for at få eksempler frem</a:t>
            </a:r>
          </a:p>
          <a:p>
            <a:pPr>
              <a:lnSpc>
                <a:spcPct val="107000"/>
              </a:lnSpc>
              <a:spcAft>
                <a:spcPts val="800"/>
              </a:spcAft>
            </a:pPr>
            <a:endParaRPr lang="da-DK"/>
          </a:p>
          <a:p>
            <a:pPr>
              <a:lnSpc>
                <a:spcPct val="107000"/>
              </a:lnSpc>
              <a:spcAft>
                <a:spcPts val="800"/>
              </a:spcAft>
            </a:pPr>
            <a:r>
              <a:rPr lang="da-DK"/>
              <a:t>Børns Vilkårs interviewundersøgelse viser, at der kan ske en gradvis ophobning af små og store årsager, som kan resultere i fravær, og at børnene ofte ikke selv kan forklare årsagerne eller sætte præcist ord på problemet.</a:t>
            </a:r>
            <a:endParaRPr lang="da-DK">
              <a:cs typeface="Calibri"/>
            </a:endParaRPr>
          </a:p>
          <a:p>
            <a:pPr>
              <a:lnSpc>
                <a:spcPct val="107000"/>
              </a:lnSpc>
              <a:spcAft>
                <a:spcPts val="800"/>
              </a:spcAft>
            </a:pPr>
            <a:endParaRPr lang="da-DK"/>
          </a:p>
          <a:p>
            <a:pPr>
              <a:lnSpc>
                <a:spcPct val="107000"/>
              </a:lnSpc>
              <a:spcAft>
                <a:spcPts val="800"/>
              </a:spcAft>
            </a:pPr>
            <a:r>
              <a:rPr lang="da-DK">
                <a:cs typeface="Calibri" panose="020F0502020204030204"/>
              </a:rPr>
              <a:t>Man kan nemt komme til kun at fokusere på ting i den enkelte elev, der har fravær, men der er altid flere årsager. Eleven er en del af et fællesskab og en skolehverdag, og alle de ting omkring eleven er med til at påvirke trivslen og elevens fravær. </a:t>
            </a:r>
          </a:p>
        </p:txBody>
      </p:sp>
      <p:sp>
        <p:nvSpPr>
          <p:cNvPr id="4" name="Pladsholder til slidenummer 3"/>
          <p:cNvSpPr>
            <a:spLocks noGrp="1"/>
          </p:cNvSpPr>
          <p:nvPr>
            <p:ph type="sldNum" sz="quarter" idx="5"/>
          </p:nvPr>
        </p:nvSpPr>
        <p:spPr/>
        <p:txBody>
          <a:bodyPr/>
          <a:lstStyle/>
          <a:p>
            <a:fld id="{4A481B13-126B-484E-B8FB-8D42F2B63E83}" type="slidenum">
              <a:rPr lang="da-DK" smtClean="0"/>
              <a:t>6</a:t>
            </a:fld>
            <a:endParaRPr lang="da-DK"/>
          </a:p>
        </p:txBody>
      </p:sp>
    </p:spTree>
    <p:extLst>
      <p:ext uri="{BB962C8B-B14F-4D97-AF65-F5344CB8AC3E}">
        <p14:creationId xmlns:p14="http://schemas.microsoft.com/office/powerpoint/2010/main" val="3567101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pPr>
              <a:lnSpc>
                <a:spcPct val="107000"/>
              </a:lnSpc>
              <a:spcAft>
                <a:spcPts val="800"/>
              </a:spcAft>
            </a:pPr>
            <a:r>
              <a:rPr lang="da-DK"/>
              <a:t>Fravær kan være en måde at undgå noget, der er svært på – og så er fraværet altså ikke selve problemet, men barnets løsning på et problem. Det er vigtigt, at de voksne omkring eleven har blik for dette, og ikke begynder at kritisere eleven for fraværet – eleven prøver at hjælpe sig selv ved at blive væk fra skole. </a:t>
            </a:r>
            <a:endParaRPr lang="da-DK">
              <a:cs typeface="Calibri"/>
            </a:endParaRPr>
          </a:p>
          <a:p>
            <a:pPr>
              <a:lnSpc>
                <a:spcPct val="107000"/>
              </a:lnSpc>
              <a:spcAft>
                <a:spcPts val="800"/>
              </a:spcAft>
            </a:pPr>
            <a:endParaRPr lang="da-DK"/>
          </a:p>
          <a:p>
            <a:r>
              <a:rPr lang="da-DK" b="1"/>
              <a:t>KLIK for at få næste punkt frem: </a:t>
            </a:r>
            <a:r>
              <a:rPr lang="da-DK"/>
              <a:t>Børn og unge er "eksperter i eget liv" og det er derfor vigtigt at tale med eleven om hvad skolefraværet er en løsning på og hvordan det kan løses. Eleven har sin helt egen oplevelse, som kun han eller hun kan fortælle om. Det er vigtigt, at en voksen, eleven har tillid til, taler med eleven. I samtalen kan man være nysgerrig på hvordan eleven har det i klassen, hvordan det går med undervisningen og hvordan det går mellem eleven og lærerne i skolen – alle disse har betydning for skolefravær. Man bør også være opmærksom på, om der er forhold derhjemme, der kan have betydning for elevens fravær.</a:t>
            </a:r>
            <a:endParaRPr lang="en-US"/>
          </a:p>
          <a:p>
            <a:pPr>
              <a:lnSpc>
                <a:spcPct val="107000"/>
              </a:lnSpc>
              <a:spcAft>
                <a:spcPts val="800"/>
              </a:spcAft>
            </a:pPr>
            <a:endParaRPr lang="da-DK"/>
          </a:p>
          <a:p>
            <a:r>
              <a:rPr lang="da-DK" b="1"/>
              <a:t>KLIK for at få næste punkt frem: </a:t>
            </a:r>
            <a:r>
              <a:rPr lang="da-DK" b="0"/>
              <a:t>Skolefravær kræver at de forskellige voksne i elevens liv har en god dialog og et godt samarbejde.</a:t>
            </a:r>
            <a:r>
              <a:rPr lang="da-DK"/>
              <a:t> En systematisk indsats kan være, at skolen er god til at registrere alt fravær, så vi opdager det, hvis et barn ofte er væk. At man taler med eleven og sørger for at være nysgerrig på, hvad der foregår i elevens liv, som gør, at fraværet bliver en løsning. At de voksne omkring eleven taler sammen, så vi får et godt samarbejde i gang og vi ved hvad vi hver især skal gøre. Og at man sammen lægger en plan for, hvilke indsatser, vi skal lave for at hjælpe eleven. </a:t>
            </a:r>
            <a:endParaRPr lang="da-DK" b="0">
              <a:cs typeface="Calibri"/>
            </a:endParaRPr>
          </a:p>
          <a:p>
            <a:endParaRPr lang="da-DK" b="0"/>
          </a:p>
          <a:p>
            <a:r>
              <a:rPr lang="da-DK" b="1"/>
              <a:t>KLIK for at få næste punkt frem: </a:t>
            </a:r>
            <a:r>
              <a:rPr lang="da-DK" b="0" u="none"/>
              <a:t>Jo længere tid problemet står på, desto sværere bliver det at vende tilbage til skolen, og der er risiko for at problemet vokser. </a:t>
            </a:r>
            <a:r>
              <a:rPr lang="da-DK"/>
              <a:t>Skolefravær kan ”sætte sig fast”, så det er vigtigt at gøre noget hurtigt. Et barn eller en ung, der har det svært, skal ikke gå og vente på, at de voksne har tid til at hjælpe. </a:t>
            </a:r>
            <a:endParaRPr lang="en-US" b="0"/>
          </a:p>
        </p:txBody>
      </p:sp>
      <p:sp>
        <p:nvSpPr>
          <p:cNvPr id="4" name="Pladsholder til slidenummer 3"/>
          <p:cNvSpPr>
            <a:spLocks noGrp="1"/>
          </p:cNvSpPr>
          <p:nvPr>
            <p:ph type="sldNum" sz="quarter" idx="5"/>
          </p:nvPr>
        </p:nvSpPr>
        <p:spPr/>
        <p:txBody>
          <a:bodyPr/>
          <a:lstStyle/>
          <a:p>
            <a:fld id="{4A481B13-126B-484E-B8FB-8D42F2B63E83}" type="slidenum">
              <a:rPr lang="da-DK" smtClean="0"/>
              <a:t>7</a:t>
            </a:fld>
            <a:endParaRPr lang="da-DK"/>
          </a:p>
        </p:txBody>
      </p:sp>
    </p:spTree>
    <p:extLst>
      <p:ext uri="{BB962C8B-B14F-4D97-AF65-F5344CB8AC3E}">
        <p14:creationId xmlns:p14="http://schemas.microsoft.com/office/powerpoint/2010/main" val="3048297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a:cs typeface="Calibri" panose="020F0502020204030204"/>
              </a:rPr>
              <a:t>Dette citat er fra Amira, en pige fra Børns Vilkårs undersøgelse. Amira er 16 år gammel og har haft perioder med 75 % fravær. Bl.a. pga. sygdom og konflikter med kammerater. Hun er optaget af, at man ikke skal tænke, at fraværende elever ”pjækker”, men forstå, at der altid er en grund til fravær. </a:t>
            </a:r>
          </a:p>
          <a:p>
            <a:pPr>
              <a:lnSpc>
                <a:spcPct val="107000"/>
              </a:lnSpc>
              <a:spcAft>
                <a:spcPts val="800"/>
              </a:spcAft>
            </a:pPr>
            <a:endParaRPr lang="da-DK">
              <a:cs typeface="Calibri" panose="020F0502020204030204"/>
            </a:endParaRPr>
          </a:p>
          <a:p>
            <a:pPr>
              <a:lnSpc>
                <a:spcPct val="107000"/>
              </a:lnSpc>
              <a:spcAft>
                <a:spcPts val="800"/>
              </a:spcAft>
            </a:pPr>
            <a:r>
              <a:rPr lang="da-DK">
                <a:cs typeface="Calibri" panose="020F0502020204030204"/>
              </a:rPr>
              <a:t>Det er derfor vigtigt, at både forældre og skole er nysgerrige på hvad, det handler om, når et barn bliver væk. </a:t>
            </a:r>
          </a:p>
          <a:p>
            <a:pPr>
              <a:lnSpc>
                <a:spcPct val="107000"/>
              </a:lnSpc>
              <a:spcAft>
                <a:spcPts val="800"/>
              </a:spcAft>
            </a:pPr>
            <a:endParaRPr lang="da-DK">
              <a:cs typeface="Calibri" panose="020F0502020204030204"/>
            </a:endParaRPr>
          </a:p>
        </p:txBody>
      </p:sp>
      <p:sp>
        <p:nvSpPr>
          <p:cNvPr id="4" name="Pladsholder til slidenummer 3"/>
          <p:cNvSpPr>
            <a:spLocks noGrp="1"/>
          </p:cNvSpPr>
          <p:nvPr>
            <p:ph type="sldNum" sz="quarter" idx="5"/>
          </p:nvPr>
        </p:nvSpPr>
        <p:spPr/>
        <p:txBody>
          <a:bodyPr/>
          <a:lstStyle/>
          <a:p>
            <a:fld id="{C84B5A64-12C6-4B7A-B59C-B1D56FF2FD69}" type="slidenum">
              <a:rPr lang="da-DK"/>
              <a:t>8</a:t>
            </a:fld>
            <a:endParaRPr lang="da-DK"/>
          </a:p>
        </p:txBody>
      </p:sp>
    </p:spTree>
    <p:extLst>
      <p:ext uri="{BB962C8B-B14F-4D97-AF65-F5344CB8AC3E}">
        <p14:creationId xmlns:p14="http://schemas.microsoft.com/office/powerpoint/2010/main" val="3101465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a:t>Skolefravær udvikler sig ofte gradvist. Det starter ofte med at barnet givet udtryk for fysisk ubehag og protesterer imod at gå i skole, men kommer afsted. Næste skridt kan være, at barnet udebliver fra enkelte timer/enkelte dage, indtil der opstår et længerevarende fravær eller barnet helt holder op med at komme i skole.</a:t>
            </a:r>
            <a:r>
              <a:rPr lang="da-DK">
                <a:cs typeface="Calibri"/>
              </a:rPr>
              <a:t> </a:t>
            </a:r>
          </a:p>
          <a:p>
            <a:endParaRPr lang="da-DK">
              <a:cs typeface="Calibri"/>
            </a:endParaRPr>
          </a:p>
          <a:p>
            <a:r>
              <a:rPr lang="da-DK" err="1">
                <a:cs typeface="Calibri"/>
              </a:rPr>
              <a:t>Slidet</a:t>
            </a:r>
            <a:r>
              <a:rPr lang="da-DK">
                <a:cs typeface="Calibri"/>
              </a:rPr>
              <a:t> viser Kearneys model (2008), som Børns Vilkår har videreudviklet på. Den forklarer de</a:t>
            </a:r>
            <a:r>
              <a:rPr lang="da-DK"/>
              <a:t> forskellige faser i et typisk skolefraværsforløb. </a:t>
            </a:r>
          </a:p>
          <a:p>
            <a:endParaRPr lang="da-DK">
              <a:cs typeface="Calibri"/>
            </a:endParaRPr>
          </a:p>
          <a:p>
            <a:r>
              <a:rPr lang="da-DK">
                <a:cs typeface="Calibri"/>
              </a:rPr>
              <a:t>I starten er det typisk </a:t>
            </a:r>
            <a:r>
              <a:rPr lang="da-DK" b="1">
                <a:cs typeface="Calibri"/>
              </a:rPr>
              <a:t>(KLIK for at få første fase frem)</a:t>
            </a:r>
            <a:r>
              <a:rPr lang="da-DK">
                <a:cs typeface="Calibri"/>
              </a:rPr>
              <a:t>….. Derefter begynder delvist skolefravær </a:t>
            </a:r>
            <a:r>
              <a:rPr lang="da-DK" b="1">
                <a:cs typeface="Calibri"/>
              </a:rPr>
              <a:t>(KLIK for at få fasen frem)</a:t>
            </a:r>
            <a:r>
              <a:rPr lang="da-DK">
                <a:cs typeface="Calibri"/>
              </a:rPr>
              <a:t>…. </a:t>
            </a:r>
            <a:r>
              <a:rPr lang="da-DK" err="1">
                <a:cs typeface="Calibri"/>
              </a:rPr>
              <a:t>Tilsidst</a:t>
            </a:r>
            <a:r>
              <a:rPr lang="da-DK">
                <a:cs typeface="Calibri"/>
              </a:rPr>
              <a:t> kan det ende i Omfattende fravær </a:t>
            </a:r>
            <a:r>
              <a:rPr lang="da-DK" b="1">
                <a:cs typeface="Calibri"/>
              </a:rPr>
              <a:t>(KLIK for at få sidste fase frem).</a:t>
            </a:r>
          </a:p>
          <a:p>
            <a:endParaRPr lang="da-DK"/>
          </a:p>
          <a:p>
            <a:r>
              <a:rPr lang="da-DK"/>
              <a:t>Modellen viser noget af det der sommetider bliver problematisk i samarbejdet mellem skolen og hjemmet, nemlig at skole og hjem vil få øje på skolefraværsproblematikker og mistrivsel på forskellige tidspunkter. Den stiplede linje viser </a:t>
            </a:r>
            <a:r>
              <a:rPr lang="da-DK" b="1"/>
              <a:t>(KLIK for at få linjen frem)</a:t>
            </a:r>
            <a:r>
              <a:rPr lang="da-DK"/>
              <a:t>, at der er forskel på de tegn, der ofte viser sig derhjemme, og de tegn, der viser sig i skolen.</a:t>
            </a:r>
            <a:endParaRPr lang="da-DK">
              <a:cs typeface="Calibri"/>
            </a:endParaRPr>
          </a:p>
          <a:p>
            <a:endParaRPr lang="da-DK"/>
          </a:p>
          <a:p>
            <a:r>
              <a:rPr lang="da-DK"/>
              <a:t>Tit sker der også noget i skolen i tiden op til, at de første konkrete tegn viser sig for en elev. Det kan f.eks. være uro i klassen, mobning, ensomhed, konflikter eller kedsomhed, som eleven måske fortæller om derhjemme. Det er derfor vigtigt med en god dialog mellem hjem og skole. </a:t>
            </a:r>
            <a:endParaRPr lang="da-DK">
              <a:cs typeface="Calibri"/>
            </a:endParaRPr>
          </a:p>
          <a:p>
            <a:endParaRPr lang="da-DK">
              <a:latin typeface="Calibri"/>
              <a:ea typeface="Calibri" panose="020F0502020204030204" pitchFamily="34" charset="0"/>
              <a:cs typeface="Calibri"/>
            </a:endParaRPr>
          </a:p>
          <a:p>
            <a:r>
              <a:rPr lang="da-DK"/>
              <a:t>Børn og unges symptomer kan være diffuse (f.eks. ondt i maven), ligesom symptomer på mistrivsel let kan forveksles med fysisk sygdom. Der er altså god grund til at lytte til børnene, når de fortæller, at de har ondt eller har det svært.</a:t>
            </a:r>
            <a:endParaRPr lang="da-DK">
              <a:cs typeface="Calibri"/>
            </a:endParaRPr>
          </a:p>
          <a:p>
            <a:endParaRPr lang="da-DK"/>
          </a:p>
          <a:p>
            <a:r>
              <a:rPr lang="da-DK"/>
              <a:t>Barnet kan have meget forskellige reaktioner </a:t>
            </a:r>
            <a:r>
              <a:rPr lang="da-DK" b="1"/>
              <a:t>ude og hjemme.</a:t>
            </a:r>
            <a:endParaRPr lang="da-DK"/>
          </a:p>
          <a:p>
            <a:endParaRPr lang="da-DK">
              <a:latin typeface="Calibri"/>
              <a:ea typeface="Calibri" panose="020F0502020204030204" pitchFamily="34" charset="0"/>
              <a:cs typeface="Calibri"/>
            </a:endParaRPr>
          </a:p>
        </p:txBody>
      </p:sp>
      <p:sp>
        <p:nvSpPr>
          <p:cNvPr id="4" name="Pladsholder til slidenummer 3"/>
          <p:cNvSpPr>
            <a:spLocks noGrp="1"/>
          </p:cNvSpPr>
          <p:nvPr>
            <p:ph type="sldNum" sz="quarter" idx="5"/>
          </p:nvPr>
        </p:nvSpPr>
        <p:spPr/>
        <p:txBody>
          <a:bodyPr/>
          <a:lstStyle/>
          <a:p>
            <a:fld id="{4A481B13-126B-484E-B8FB-8D42F2B63E83}" type="slidenum">
              <a:rPr lang="da-DK" smtClean="0"/>
              <a:t>9</a:t>
            </a:fld>
            <a:endParaRPr lang="da-DK"/>
          </a:p>
        </p:txBody>
      </p:sp>
    </p:spTree>
    <p:extLst>
      <p:ext uri="{BB962C8B-B14F-4D97-AF65-F5344CB8AC3E}">
        <p14:creationId xmlns:p14="http://schemas.microsoft.com/office/powerpoint/2010/main" val="548911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en-US" err="1"/>
              <a:t>Børns</a:t>
            </a:r>
            <a:r>
              <a:rPr lang="en-US"/>
              <a:t> </a:t>
            </a:r>
            <a:r>
              <a:rPr lang="en-US" err="1"/>
              <a:t>Vilkårs</a:t>
            </a:r>
            <a:r>
              <a:rPr lang="en-US"/>
              <a:t> </a:t>
            </a:r>
            <a:r>
              <a:rPr lang="en-US" err="1"/>
              <a:t>undersøgelse</a:t>
            </a:r>
            <a:r>
              <a:rPr lang="en-US"/>
              <a:t> </a:t>
            </a:r>
            <a:r>
              <a:rPr lang="en-US" err="1"/>
              <a:t>viser</a:t>
            </a:r>
            <a:r>
              <a:rPr lang="en-US"/>
              <a:t>, at mange </a:t>
            </a:r>
            <a:r>
              <a:rPr lang="en-US" err="1"/>
              <a:t>børn</a:t>
            </a:r>
            <a:r>
              <a:rPr lang="en-US"/>
              <a:t> (66 %) </a:t>
            </a:r>
            <a:r>
              <a:rPr lang="en-US" err="1"/>
              <a:t>fortæller</a:t>
            </a:r>
            <a:r>
              <a:rPr lang="en-US"/>
              <a:t> det </a:t>
            </a:r>
            <a:r>
              <a:rPr lang="en-US" err="1"/>
              <a:t>til</a:t>
            </a:r>
            <a:r>
              <a:rPr lang="en-US"/>
              <a:t> </a:t>
            </a:r>
            <a:r>
              <a:rPr lang="en-US" err="1"/>
              <a:t>forældrene</a:t>
            </a:r>
            <a:r>
              <a:rPr lang="en-US"/>
              <a:t>, </a:t>
            </a:r>
            <a:r>
              <a:rPr lang="en-US" err="1"/>
              <a:t>hvis</a:t>
            </a:r>
            <a:r>
              <a:rPr lang="en-US"/>
              <a:t> de </a:t>
            </a:r>
            <a:r>
              <a:rPr lang="en-US" err="1"/>
              <a:t>har</a:t>
            </a:r>
            <a:r>
              <a:rPr lang="en-US"/>
              <a:t> det </a:t>
            </a:r>
            <a:r>
              <a:rPr lang="en-US" err="1"/>
              <a:t>svært</a:t>
            </a:r>
            <a:r>
              <a:rPr lang="en-US"/>
              <a:t> </a:t>
            </a:r>
            <a:r>
              <a:rPr lang="en-US" err="1"/>
              <a:t>i</a:t>
            </a:r>
            <a:r>
              <a:rPr lang="en-US"/>
              <a:t> </a:t>
            </a:r>
            <a:r>
              <a:rPr lang="en-US" err="1"/>
              <a:t>skolen</a:t>
            </a:r>
            <a:r>
              <a:rPr lang="en-US"/>
              <a:t>. </a:t>
            </a:r>
            <a:r>
              <a:rPr lang="en-US" err="1"/>
              <a:t>Derfor</a:t>
            </a:r>
            <a:r>
              <a:rPr lang="en-US"/>
              <a:t> er det </a:t>
            </a:r>
            <a:r>
              <a:rPr lang="en-US" err="1"/>
              <a:t>vigtigt</a:t>
            </a:r>
            <a:r>
              <a:rPr lang="en-US"/>
              <a:t>, at der er </a:t>
            </a:r>
            <a:r>
              <a:rPr lang="en-US" err="1"/>
              <a:t>en</a:t>
            </a:r>
            <a:r>
              <a:rPr lang="en-US"/>
              <a:t> god dialog </a:t>
            </a:r>
            <a:r>
              <a:rPr lang="en-US" err="1"/>
              <a:t>mellem</a:t>
            </a:r>
            <a:r>
              <a:rPr lang="en-US"/>
              <a:t> </a:t>
            </a:r>
            <a:r>
              <a:rPr lang="en-US" err="1"/>
              <a:t>hjem</a:t>
            </a:r>
            <a:r>
              <a:rPr lang="en-US"/>
              <a:t> </a:t>
            </a:r>
            <a:r>
              <a:rPr lang="en-US" err="1"/>
              <a:t>og</a:t>
            </a:r>
            <a:r>
              <a:rPr lang="en-US"/>
              <a:t> </a:t>
            </a:r>
            <a:r>
              <a:rPr lang="en-US" err="1"/>
              <a:t>skole</a:t>
            </a:r>
            <a:r>
              <a:rPr lang="en-US"/>
              <a:t>, </a:t>
            </a:r>
            <a:r>
              <a:rPr lang="en-US" err="1"/>
              <a:t>så</a:t>
            </a:r>
            <a:r>
              <a:rPr lang="en-US"/>
              <a:t> </a:t>
            </a:r>
            <a:r>
              <a:rPr lang="en-US" err="1"/>
              <a:t>viden</a:t>
            </a:r>
            <a:r>
              <a:rPr lang="en-US"/>
              <a:t> om </a:t>
            </a:r>
            <a:r>
              <a:rPr lang="en-US" err="1"/>
              <a:t>elevernes</a:t>
            </a:r>
            <a:r>
              <a:rPr lang="en-US"/>
              <a:t> </a:t>
            </a:r>
            <a:r>
              <a:rPr lang="en-US" err="1"/>
              <a:t>eventuelle</a:t>
            </a:r>
            <a:r>
              <a:rPr lang="en-US"/>
              <a:t> </a:t>
            </a:r>
            <a:r>
              <a:rPr lang="en-US" err="1"/>
              <a:t>problemer</a:t>
            </a:r>
            <a:r>
              <a:rPr lang="en-US"/>
              <a:t> </a:t>
            </a:r>
            <a:r>
              <a:rPr lang="en-US" err="1"/>
              <a:t>i</a:t>
            </a:r>
            <a:r>
              <a:rPr lang="en-US"/>
              <a:t> </a:t>
            </a:r>
            <a:r>
              <a:rPr lang="en-US" err="1"/>
              <a:t>skolen</a:t>
            </a:r>
            <a:r>
              <a:rPr lang="en-US"/>
              <a:t> </a:t>
            </a:r>
            <a:r>
              <a:rPr lang="en-US" err="1"/>
              <a:t>kommer</a:t>
            </a:r>
            <a:r>
              <a:rPr lang="en-US"/>
              <a:t> hen </a:t>
            </a:r>
            <a:r>
              <a:rPr lang="en-US" err="1"/>
              <a:t>til</a:t>
            </a:r>
            <a:r>
              <a:rPr lang="en-US"/>
              <a:t> dem, der </a:t>
            </a:r>
            <a:r>
              <a:rPr lang="en-US" err="1"/>
              <a:t>arbejder</a:t>
            </a:r>
            <a:r>
              <a:rPr lang="en-US"/>
              <a:t> med </a:t>
            </a:r>
            <a:r>
              <a:rPr lang="en-US" err="1"/>
              <a:t>eleverne</a:t>
            </a:r>
            <a:r>
              <a:rPr lang="en-US"/>
              <a:t> </a:t>
            </a:r>
            <a:r>
              <a:rPr lang="en-US" err="1"/>
              <a:t>i</a:t>
            </a:r>
            <a:r>
              <a:rPr lang="en-US"/>
              <a:t> </a:t>
            </a:r>
            <a:r>
              <a:rPr lang="en-US" err="1"/>
              <a:t>skolen</a:t>
            </a:r>
            <a:r>
              <a:rPr lang="en-US"/>
              <a:t> </a:t>
            </a:r>
            <a:r>
              <a:rPr lang="en-US" err="1"/>
              <a:t>i</a:t>
            </a:r>
            <a:r>
              <a:rPr lang="en-US"/>
              <a:t> </a:t>
            </a:r>
            <a:r>
              <a:rPr lang="en-US" err="1"/>
              <a:t>hverdagen</a:t>
            </a:r>
            <a:r>
              <a:rPr lang="en-US"/>
              <a:t>.</a:t>
            </a:r>
            <a:endParaRPr lang="da-DK" u="sng">
              <a:cs typeface="Calibri"/>
            </a:endParaRPr>
          </a:p>
          <a:p>
            <a:endParaRPr lang="en-US">
              <a:latin typeface="Calibri"/>
              <a:ea typeface="Open Sans"/>
              <a:cs typeface="Calibri"/>
            </a:endParaRPr>
          </a:p>
          <a:p>
            <a:r>
              <a:rPr lang="en-US" sz="1200" b="1">
                <a:latin typeface="Open Sans"/>
                <a:ea typeface="Open Sans"/>
                <a:cs typeface="Open Sans"/>
              </a:rPr>
              <a:t>(KLIK for at </a:t>
            </a:r>
            <a:r>
              <a:rPr lang="en-US" sz="1200" b="1" err="1">
                <a:latin typeface="Open Sans"/>
                <a:ea typeface="Open Sans"/>
                <a:cs typeface="Open Sans"/>
              </a:rPr>
              <a:t>få</a:t>
            </a:r>
            <a:r>
              <a:rPr lang="en-US" sz="1200" b="1">
                <a:latin typeface="Open Sans"/>
                <a:ea typeface="Open Sans"/>
                <a:cs typeface="Open Sans"/>
              </a:rPr>
              <a:t> </a:t>
            </a:r>
            <a:r>
              <a:rPr lang="en-US" sz="1200" b="1" err="1">
                <a:latin typeface="Open Sans"/>
                <a:ea typeface="Open Sans"/>
                <a:cs typeface="Open Sans"/>
              </a:rPr>
              <a:t>næste</a:t>
            </a:r>
            <a:r>
              <a:rPr lang="en-US" sz="1200" b="1">
                <a:latin typeface="Open Sans"/>
                <a:ea typeface="Open Sans"/>
                <a:cs typeface="Open Sans"/>
              </a:rPr>
              <a:t> </a:t>
            </a:r>
            <a:r>
              <a:rPr lang="en-US" sz="1200" b="1" err="1">
                <a:latin typeface="Open Sans"/>
                <a:ea typeface="Open Sans"/>
                <a:cs typeface="Open Sans"/>
              </a:rPr>
              <a:t>punkt</a:t>
            </a:r>
            <a:r>
              <a:rPr lang="en-US" sz="1200" b="1">
                <a:latin typeface="Open Sans"/>
                <a:ea typeface="Open Sans"/>
                <a:cs typeface="Open Sans"/>
              </a:rPr>
              <a:t> </a:t>
            </a:r>
            <a:r>
              <a:rPr lang="en-US" sz="1200" b="1" err="1">
                <a:latin typeface="Open Sans"/>
                <a:ea typeface="Open Sans"/>
                <a:cs typeface="Open Sans"/>
              </a:rPr>
              <a:t>frem</a:t>
            </a:r>
            <a:r>
              <a:rPr lang="en-US" sz="1200" b="1">
                <a:latin typeface="Open Sans"/>
                <a:ea typeface="Open Sans"/>
                <a:cs typeface="Open Sans"/>
              </a:rPr>
              <a:t>): </a:t>
            </a:r>
            <a:r>
              <a:rPr lang="en-US" sz="1200">
                <a:latin typeface="Open Sans"/>
                <a:ea typeface="Open Sans"/>
                <a:cs typeface="Open Sans"/>
              </a:rPr>
              <a:t>Nogle </a:t>
            </a:r>
            <a:r>
              <a:rPr lang="en-US" sz="1200" err="1">
                <a:latin typeface="Open Sans"/>
                <a:ea typeface="Open Sans"/>
                <a:cs typeface="Open Sans"/>
              </a:rPr>
              <a:t>gange</a:t>
            </a:r>
            <a:r>
              <a:rPr lang="en-US" sz="1200">
                <a:latin typeface="Open Sans"/>
                <a:ea typeface="Open Sans"/>
                <a:cs typeface="Open Sans"/>
              </a:rPr>
              <a:t> </a:t>
            </a:r>
            <a:r>
              <a:rPr lang="en-US" sz="1200" err="1">
                <a:latin typeface="Open Sans"/>
                <a:ea typeface="Open Sans"/>
                <a:cs typeface="Open Sans"/>
              </a:rPr>
              <a:t>reagerer</a:t>
            </a:r>
            <a:r>
              <a:rPr lang="en-US" sz="1200">
                <a:latin typeface="Open Sans"/>
                <a:ea typeface="Open Sans"/>
                <a:cs typeface="Open Sans"/>
              </a:rPr>
              <a:t> </a:t>
            </a:r>
            <a:r>
              <a:rPr lang="en-US" sz="1200" err="1">
                <a:latin typeface="Open Sans"/>
                <a:ea typeface="Open Sans"/>
                <a:cs typeface="Open Sans"/>
              </a:rPr>
              <a:t>en</a:t>
            </a:r>
            <a:r>
              <a:rPr lang="en-US" sz="1200">
                <a:latin typeface="Open Sans"/>
                <a:ea typeface="Open Sans"/>
                <a:cs typeface="Open Sans"/>
              </a:rPr>
              <a:t> </a:t>
            </a:r>
            <a:r>
              <a:rPr lang="en-US" sz="1200" err="1">
                <a:latin typeface="Open Sans"/>
                <a:ea typeface="Open Sans"/>
                <a:cs typeface="Open Sans"/>
              </a:rPr>
              <a:t>elev</a:t>
            </a:r>
            <a:r>
              <a:rPr lang="en-US" sz="1200">
                <a:latin typeface="Open Sans"/>
                <a:ea typeface="Open Sans"/>
                <a:cs typeface="Open Sans"/>
              </a:rPr>
              <a:t> </a:t>
            </a:r>
            <a:r>
              <a:rPr lang="en-US" sz="1200" err="1">
                <a:latin typeface="Open Sans"/>
                <a:ea typeface="Open Sans"/>
                <a:cs typeface="Open Sans"/>
              </a:rPr>
              <a:t>som</a:t>
            </a:r>
            <a:r>
              <a:rPr lang="en-US" sz="1200">
                <a:latin typeface="Open Sans"/>
                <a:ea typeface="Open Sans"/>
                <a:cs typeface="Open Sans"/>
              </a:rPr>
              <a:t> </a:t>
            </a:r>
            <a:r>
              <a:rPr lang="en-US" sz="1200" err="1">
                <a:latin typeface="Open Sans"/>
                <a:ea typeface="Open Sans"/>
                <a:cs typeface="Open Sans"/>
              </a:rPr>
              <a:t>har</a:t>
            </a:r>
            <a:r>
              <a:rPr lang="en-US" sz="1200">
                <a:latin typeface="Open Sans"/>
                <a:ea typeface="Open Sans"/>
                <a:cs typeface="Open Sans"/>
              </a:rPr>
              <a:t> det </a:t>
            </a:r>
            <a:r>
              <a:rPr lang="en-US" sz="1200" err="1">
                <a:latin typeface="Open Sans"/>
                <a:ea typeface="Open Sans"/>
                <a:cs typeface="Open Sans"/>
              </a:rPr>
              <a:t>svært</a:t>
            </a:r>
            <a:r>
              <a:rPr lang="en-US" sz="1200">
                <a:latin typeface="Open Sans"/>
                <a:ea typeface="Open Sans"/>
                <a:cs typeface="Open Sans"/>
              </a:rPr>
              <a:t> </a:t>
            </a:r>
            <a:r>
              <a:rPr lang="en-US" sz="1200" err="1">
                <a:latin typeface="Open Sans"/>
                <a:ea typeface="Open Sans"/>
                <a:cs typeface="Open Sans"/>
              </a:rPr>
              <a:t>derhjemme</a:t>
            </a:r>
            <a:r>
              <a:rPr lang="en-US" sz="1200">
                <a:latin typeface="Open Sans"/>
                <a:ea typeface="Open Sans"/>
                <a:cs typeface="Open Sans"/>
              </a:rPr>
              <a:t>, </a:t>
            </a:r>
            <a:r>
              <a:rPr lang="en-US" sz="1200" err="1">
                <a:latin typeface="Open Sans"/>
                <a:ea typeface="Open Sans"/>
                <a:cs typeface="Open Sans"/>
              </a:rPr>
              <a:t>mens</a:t>
            </a:r>
            <a:r>
              <a:rPr lang="en-US" sz="1200">
                <a:latin typeface="Open Sans"/>
                <a:ea typeface="Open Sans"/>
                <a:cs typeface="Open Sans"/>
              </a:rPr>
              <a:t> </a:t>
            </a:r>
            <a:r>
              <a:rPr lang="en-US" sz="1200" err="1">
                <a:latin typeface="Open Sans"/>
                <a:ea typeface="Open Sans"/>
                <a:cs typeface="Open Sans"/>
              </a:rPr>
              <a:t>skolen</a:t>
            </a:r>
            <a:r>
              <a:rPr lang="en-US" sz="1200">
                <a:latin typeface="Open Sans"/>
                <a:ea typeface="Open Sans"/>
                <a:cs typeface="Open Sans"/>
              </a:rPr>
              <a:t> </a:t>
            </a:r>
            <a:r>
              <a:rPr lang="en-US" sz="1200" err="1">
                <a:latin typeface="Open Sans"/>
                <a:ea typeface="Open Sans"/>
                <a:cs typeface="Open Sans"/>
              </a:rPr>
              <a:t>ikke</a:t>
            </a:r>
            <a:r>
              <a:rPr lang="en-US" sz="1200">
                <a:latin typeface="Open Sans"/>
                <a:ea typeface="Open Sans"/>
                <a:cs typeface="Open Sans"/>
              </a:rPr>
              <a:t> ser </a:t>
            </a:r>
            <a:r>
              <a:rPr lang="en-US" sz="1200" err="1">
                <a:latin typeface="Open Sans"/>
                <a:ea typeface="Open Sans"/>
                <a:cs typeface="Open Sans"/>
              </a:rPr>
              <a:t>noget</a:t>
            </a:r>
            <a:r>
              <a:rPr lang="en-US" sz="1200">
                <a:latin typeface="Open Sans"/>
                <a:ea typeface="Open Sans"/>
                <a:cs typeface="Open Sans"/>
              </a:rPr>
              <a:t> </a:t>
            </a:r>
            <a:r>
              <a:rPr lang="en-US" sz="1200" err="1">
                <a:latin typeface="Open Sans"/>
                <a:ea typeface="Open Sans"/>
                <a:cs typeface="Open Sans"/>
              </a:rPr>
              <a:t>særligt</a:t>
            </a:r>
            <a:r>
              <a:rPr lang="en-US" sz="1200">
                <a:latin typeface="Open Sans"/>
                <a:ea typeface="Open Sans"/>
                <a:cs typeface="Open Sans"/>
              </a:rPr>
              <a:t>. Andre </a:t>
            </a:r>
            <a:r>
              <a:rPr lang="en-US" sz="1200" err="1">
                <a:latin typeface="Open Sans"/>
                <a:ea typeface="Open Sans"/>
                <a:cs typeface="Open Sans"/>
              </a:rPr>
              <a:t>gange</a:t>
            </a:r>
            <a:r>
              <a:rPr lang="en-US" sz="1200">
                <a:latin typeface="Open Sans"/>
                <a:ea typeface="Open Sans"/>
                <a:cs typeface="Open Sans"/>
              </a:rPr>
              <a:t> </a:t>
            </a:r>
            <a:r>
              <a:rPr lang="en-US" sz="1200" err="1">
                <a:latin typeface="Open Sans"/>
                <a:ea typeface="Open Sans"/>
                <a:cs typeface="Open Sans"/>
              </a:rPr>
              <a:t>reagerer</a:t>
            </a:r>
            <a:r>
              <a:rPr lang="en-US" sz="1200">
                <a:latin typeface="Open Sans"/>
                <a:ea typeface="Open Sans"/>
                <a:cs typeface="Open Sans"/>
              </a:rPr>
              <a:t> </a:t>
            </a:r>
            <a:r>
              <a:rPr lang="en-US" sz="1200" err="1">
                <a:latin typeface="Open Sans"/>
                <a:ea typeface="Open Sans"/>
                <a:cs typeface="Open Sans"/>
              </a:rPr>
              <a:t>en</a:t>
            </a:r>
            <a:r>
              <a:rPr lang="en-US" sz="1200">
                <a:latin typeface="Open Sans"/>
                <a:ea typeface="Open Sans"/>
                <a:cs typeface="Open Sans"/>
              </a:rPr>
              <a:t> </a:t>
            </a:r>
            <a:r>
              <a:rPr lang="en-US" sz="1200" err="1">
                <a:latin typeface="Open Sans"/>
                <a:ea typeface="Open Sans"/>
                <a:cs typeface="Open Sans"/>
              </a:rPr>
              <a:t>elev</a:t>
            </a:r>
            <a:r>
              <a:rPr lang="en-US" sz="1200">
                <a:latin typeface="Open Sans"/>
                <a:ea typeface="Open Sans"/>
                <a:cs typeface="Open Sans"/>
              </a:rPr>
              <a:t> </a:t>
            </a:r>
            <a:r>
              <a:rPr lang="en-US" sz="1200" err="1">
                <a:latin typeface="Open Sans"/>
                <a:ea typeface="Open Sans"/>
                <a:cs typeface="Open Sans"/>
              </a:rPr>
              <a:t>i</a:t>
            </a:r>
            <a:r>
              <a:rPr lang="en-US" sz="1200">
                <a:latin typeface="Open Sans"/>
                <a:ea typeface="Open Sans"/>
                <a:cs typeface="Open Sans"/>
              </a:rPr>
              <a:t> </a:t>
            </a:r>
            <a:r>
              <a:rPr lang="en-US" sz="1200" err="1">
                <a:latin typeface="Open Sans"/>
                <a:ea typeface="Open Sans"/>
                <a:cs typeface="Open Sans"/>
              </a:rPr>
              <a:t>skolen</a:t>
            </a:r>
            <a:r>
              <a:rPr lang="en-US" sz="1200">
                <a:latin typeface="Open Sans"/>
                <a:ea typeface="Open Sans"/>
                <a:cs typeface="Open Sans"/>
              </a:rPr>
              <a:t>, </a:t>
            </a:r>
            <a:r>
              <a:rPr lang="en-US" sz="1200" err="1">
                <a:latin typeface="Open Sans"/>
                <a:ea typeface="Open Sans"/>
                <a:cs typeface="Open Sans"/>
              </a:rPr>
              <a:t>mens</a:t>
            </a:r>
            <a:r>
              <a:rPr lang="en-US" sz="1200">
                <a:latin typeface="Open Sans"/>
                <a:ea typeface="Open Sans"/>
                <a:cs typeface="Open Sans"/>
              </a:rPr>
              <a:t> </a:t>
            </a:r>
            <a:r>
              <a:rPr lang="en-US" sz="1200" err="1">
                <a:latin typeface="Open Sans"/>
                <a:ea typeface="Open Sans"/>
                <a:cs typeface="Open Sans"/>
              </a:rPr>
              <a:t>forældrene</a:t>
            </a:r>
            <a:r>
              <a:rPr lang="en-US" sz="1200">
                <a:latin typeface="Open Sans"/>
                <a:ea typeface="Open Sans"/>
                <a:cs typeface="Open Sans"/>
              </a:rPr>
              <a:t> </a:t>
            </a:r>
            <a:r>
              <a:rPr lang="en-US" sz="1200" err="1">
                <a:latin typeface="Open Sans"/>
                <a:ea typeface="Open Sans"/>
                <a:cs typeface="Open Sans"/>
              </a:rPr>
              <a:t>tror</a:t>
            </a:r>
            <a:r>
              <a:rPr lang="en-US" sz="1200">
                <a:latin typeface="Open Sans"/>
                <a:ea typeface="Open Sans"/>
                <a:cs typeface="Open Sans"/>
              </a:rPr>
              <a:t>, at alt er </a:t>
            </a:r>
            <a:r>
              <a:rPr lang="en-US" sz="1200" err="1">
                <a:latin typeface="Open Sans"/>
                <a:ea typeface="Open Sans"/>
                <a:cs typeface="Open Sans"/>
              </a:rPr>
              <a:t>fint</a:t>
            </a:r>
            <a:r>
              <a:rPr lang="en-US" sz="1200">
                <a:latin typeface="Open Sans"/>
                <a:ea typeface="Open Sans"/>
                <a:cs typeface="Open Sans"/>
              </a:rPr>
              <a:t>. </a:t>
            </a:r>
            <a:r>
              <a:rPr lang="en-US" sz="1200" err="1">
                <a:latin typeface="Open Sans"/>
                <a:ea typeface="Open Sans"/>
                <a:cs typeface="Open Sans"/>
              </a:rPr>
              <a:t>Både</a:t>
            </a:r>
            <a:r>
              <a:rPr lang="en-US" sz="1200">
                <a:latin typeface="Open Sans"/>
                <a:ea typeface="Open Sans"/>
                <a:cs typeface="Open Sans"/>
              </a:rPr>
              <a:t> </a:t>
            </a:r>
            <a:r>
              <a:rPr lang="en-US" sz="1200" err="1">
                <a:latin typeface="Open Sans"/>
                <a:ea typeface="Open Sans"/>
                <a:cs typeface="Open Sans"/>
              </a:rPr>
              <a:t>skole</a:t>
            </a:r>
            <a:r>
              <a:rPr lang="en-US" sz="1200">
                <a:latin typeface="Open Sans"/>
                <a:ea typeface="Open Sans"/>
                <a:cs typeface="Open Sans"/>
              </a:rPr>
              <a:t> </a:t>
            </a:r>
            <a:r>
              <a:rPr lang="en-US" sz="1200" err="1">
                <a:latin typeface="Open Sans"/>
                <a:ea typeface="Open Sans"/>
                <a:cs typeface="Open Sans"/>
              </a:rPr>
              <a:t>og</a:t>
            </a:r>
            <a:r>
              <a:rPr lang="en-US" sz="1200">
                <a:latin typeface="Open Sans"/>
                <a:ea typeface="Open Sans"/>
                <a:cs typeface="Open Sans"/>
              </a:rPr>
              <a:t> </a:t>
            </a:r>
            <a:r>
              <a:rPr lang="en-US" sz="1200" err="1">
                <a:latin typeface="Open Sans"/>
                <a:ea typeface="Open Sans"/>
                <a:cs typeface="Open Sans"/>
              </a:rPr>
              <a:t>hjem</a:t>
            </a:r>
            <a:r>
              <a:rPr lang="en-US" sz="1200">
                <a:latin typeface="Open Sans"/>
                <a:ea typeface="Open Sans"/>
                <a:cs typeface="Open Sans"/>
              </a:rPr>
              <a:t> ser </a:t>
            </a:r>
            <a:r>
              <a:rPr lang="en-US" sz="1200" err="1">
                <a:latin typeface="Open Sans"/>
                <a:ea typeface="Open Sans"/>
                <a:cs typeface="Open Sans"/>
              </a:rPr>
              <a:t>noget</a:t>
            </a:r>
            <a:r>
              <a:rPr lang="en-US" sz="1200">
                <a:latin typeface="Open Sans"/>
                <a:ea typeface="Open Sans"/>
                <a:cs typeface="Open Sans"/>
              </a:rPr>
              <a:t>, de </a:t>
            </a:r>
            <a:r>
              <a:rPr lang="en-US" sz="1200" err="1">
                <a:latin typeface="Open Sans"/>
                <a:ea typeface="Open Sans"/>
                <a:cs typeface="Open Sans"/>
              </a:rPr>
              <a:t>andre</a:t>
            </a:r>
            <a:r>
              <a:rPr lang="en-US" sz="1200">
                <a:latin typeface="Open Sans"/>
                <a:ea typeface="Open Sans"/>
                <a:cs typeface="Open Sans"/>
              </a:rPr>
              <a:t> </a:t>
            </a:r>
            <a:r>
              <a:rPr lang="en-US" sz="1200" err="1">
                <a:latin typeface="Open Sans"/>
                <a:ea typeface="Open Sans"/>
                <a:cs typeface="Open Sans"/>
              </a:rPr>
              <a:t>ikke</a:t>
            </a:r>
            <a:r>
              <a:rPr lang="en-US" sz="1200">
                <a:latin typeface="Open Sans"/>
                <a:ea typeface="Open Sans"/>
                <a:cs typeface="Open Sans"/>
              </a:rPr>
              <a:t> ser </a:t>
            </a:r>
            <a:r>
              <a:rPr lang="en-US" sz="1200" err="1">
                <a:latin typeface="Open Sans"/>
                <a:ea typeface="Open Sans"/>
                <a:cs typeface="Open Sans"/>
              </a:rPr>
              <a:t>og</a:t>
            </a:r>
            <a:r>
              <a:rPr lang="en-US" sz="1200">
                <a:latin typeface="Open Sans"/>
                <a:ea typeface="Open Sans"/>
                <a:cs typeface="Open Sans"/>
              </a:rPr>
              <a:t> </a:t>
            </a:r>
            <a:r>
              <a:rPr lang="en-US" sz="1200" err="1">
                <a:latin typeface="Open Sans"/>
                <a:ea typeface="Open Sans"/>
                <a:cs typeface="Open Sans"/>
              </a:rPr>
              <a:t>en</a:t>
            </a:r>
            <a:r>
              <a:rPr lang="en-US" sz="1200">
                <a:latin typeface="Open Sans"/>
                <a:ea typeface="Open Sans"/>
                <a:cs typeface="Open Sans"/>
              </a:rPr>
              <a:t> </a:t>
            </a:r>
            <a:r>
              <a:rPr lang="en-US" err="1">
                <a:latin typeface="Open Sans"/>
                <a:ea typeface="Open Sans"/>
                <a:cs typeface="Open Sans"/>
              </a:rPr>
              <a:t>positiv</a:t>
            </a:r>
            <a:r>
              <a:rPr lang="en-US" sz="1200">
                <a:latin typeface="Open Sans"/>
                <a:ea typeface="Open Sans"/>
                <a:cs typeface="Open Sans"/>
              </a:rPr>
              <a:t> dialog er </a:t>
            </a:r>
            <a:r>
              <a:rPr lang="en-US" sz="1200" err="1">
                <a:latin typeface="Open Sans"/>
                <a:ea typeface="Open Sans"/>
                <a:cs typeface="Open Sans"/>
              </a:rPr>
              <a:t>vigtig</a:t>
            </a:r>
            <a:r>
              <a:rPr lang="en-US" sz="1200">
                <a:latin typeface="Open Sans"/>
                <a:ea typeface="Open Sans"/>
                <a:cs typeface="Open Sans"/>
              </a:rPr>
              <a:t> for </a:t>
            </a:r>
            <a:r>
              <a:rPr lang="en-US" sz="1200" err="1">
                <a:latin typeface="Open Sans"/>
                <a:ea typeface="Open Sans"/>
                <a:cs typeface="Open Sans"/>
              </a:rPr>
              <a:t>barnets</a:t>
            </a:r>
            <a:r>
              <a:rPr lang="en-US" sz="1200">
                <a:latin typeface="Open Sans"/>
                <a:ea typeface="Open Sans"/>
                <a:cs typeface="Open Sans"/>
              </a:rPr>
              <a:t> </a:t>
            </a:r>
            <a:r>
              <a:rPr lang="en-US" sz="1200" err="1">
                <a:latin typeface="Open Sans"/>
                <a:ea typeface="Open Sans"/>
                <a:cs typeface="Open Sans"/>
              </a:rPr>
              <a:t>trivsel</a:t>
            </a:r>
            <a:r>
              <a:rPr lang="en-US" sz="1200">
                <a:latin typeface="Open Sans"/>
                <a:ea typeface="Open Sans"/>
                <a:cs typeface="Open Sans"/>
              </a:rPr>
              <a:t>.</a:t>
            </a:r>
            <a:r>
              <a:rPr lang="en-US">
                <a:latin typeface="Open Sans"/>
                <a:ea typeface="Open Sans"/>
                <a:cs typeface="Open Sans"/>
              </a:rPr>
              <a:t> </a:t>
            </a:r>
          </a:p>
          <a:p>
            <a:endParaRPr lang="en-US">
              <a:latin typeface="Open Sans"/>
              <a:ea typeface="Open Sans"/>
              <a:cs typeface="Open Sans"/>
            </a:endParaRPr>
          </a:p>
          <a:p>
            <a:r>
              <a:rPr lang="en-US" sz="1200" b="1">
                <a:latin typeface="Open Sans"/>
                <a:ea typeface="Open Sans"/>
                <a:cs typeface="Open Sans"/>
              </a:rPr>
              <a:t>(KLIK for at </a:t>
            </a:r>
            <a:r>
              <a:rPr lang="en-US" sz="1200" b="1" err="1">
                <a:latin typeface="Open Sans"/>
                <a:ea typeface="Open Sans"/>
                <a:cs typeface="Open Sans"/>
              </a:rPr>
              <a:t>få</a:t>
            </a:r>
            <a:r>
              <a:rPr lang="en-US" sz="1200" b="1">
                <a:latin typeface="Open Sans"/>
                <a:ea typeface="Open Sans"/>
                <a:cs typeface="Open Sans"/>
              </a:rPr>
              <a:t> </a:t>
            </a:r>
            <a:r>
              <a:rPr lang="en-US" sz="1200" b="1" err="1">
                <a:latin typeface="Open Sans"/>
                <a:ea typeface="Open Sans"/>
                <a:cs typeface="Open Sans"/>
              </a:rPr>
              <a:t>næste</a:t>
            </a:r>
            <a:r>
              <a:rPr lang="en-US" sz="1200" b="1">
                <a:latin typeface="Open Sans"/>
                <a:ea typeface="Open Sans"/>
                <a:cs typeface="Open Sans"/>
              </a:rPr>
              <a:t> </a:t>
            </a:r>
            <a:r>
              <a:rPr lang="en-US" sz="1200" b="1" err="1">
                <a:latin typeface="Open Sans"/>
                <a:ea typeface="Open Sans"/>
                <a:cs typeface="Open Sans"/>
              </a:rPr>
              <a:t>punkt</a:t>
            </a:r>
            <a:r>
              <a:rPr lang="en-US" sz="1200" b="1">
                <a:latin typeface="Open Sans"/>
                <a:ea typeface="Open Sans"/>
                <a:cs typeface="Open Sans"/>
              </a:rPr>
              <a:t> </a:t>
            </a:r>
            <a:r>
              <a:rPr lang="en-US" sz="1200" b="1" err="1">
                <a:latin typeface="Open Sans"/>
                <a:ea typeface="Open Sans"/>
                <a:cs typeface="Open Sans"/>
              </a:rPr>
              <a:t>frem</a:t>
            </a:r>
            <a:r>
              <a:rPr lang="en-US" sz="1200" b="1">
                <a:latin typeface="Open Sans"/>
                <a:ea typeface="Open Sans"/>
                <a:cs typeface="Open Sans"/>
              </a:rPr>
              <a:t>): </a:t>
            </a:r>
            <a:r>
              <a:rPr lang="en-US">
                <a:latin typeface="Open Sans"/>
                <a:ea typeface="Open Sans"/>
                <a:cs typeface="Open Sans"/>
              </a:rPr>
              <a:t>Gode </a:t>
            </a:r>
            <a:r>
              <a:rPr lang="en-US" err="1">
                <a:latin typeface="Open Sans"/>
                <a:ea typeface="Open Sans"/>
                <a:cs typeface="Open Sans"/>
              </a:rPr>
              <a:t>relationer</a:t>
            </a:r>
            <a:r>
              <a:rPr lang="en-US">
                <a:latin typeface="Open Sans"/>
                <a:ea typeface="Open Sans"/>
                <a:cs typeface="Open Sans"/>
              </a:rPr>
              <a:t> </a:t>
            </a:r>
            <a:r>
              <a:rPr lang="en-US" err="1">
                <a:latin typeface="Open Sans"/>
                <a:ea typeface="Open Sans"/>
                <a:cs typeface="Open Sans"/>
              </a:rPr>
              <a:t>mellem</a:t>
            </a:r>
            <a:r>
              <a:rPr lang="en-US">
                <a:latin typeface="Open Sans"/>
                <a:ea typeface="Open Sans"/>
                <a:cs typeface="Open Sans"/>
              </a:rPr>
              <a:t> de </a:t>
            </a:r>
            <a:r>
              <a:rPr lang="en-US" err="1">
                <a:latin typeface="Open Sans"/>
                <a:ea typeface="Open Sans"/>
                <a:cs typeface="Open Sans"/>
              </a:rPr>
              <a:t>voksne</a:t>
            </a:r>
            <a:r>
              <a:rPr lang="en-US">
                <a:latin typeface="Open Sans"/>
                <a:ea typeface="Open Sans"/>
                <a:cs typeface="Open Sans"/>
              </a:rPr>
              <a:t> </a:t>
            </a:r>
            <a:r>
              <a:rPr lang="en-US" err="1">
                <a:latin typeface="Open Sans"/>
                <a:ea typeface="Open Sans"/>
                <a:cs typeface="Open Sans"/>
              </a:rPr>
              <a:t>omkring</a:t>
            </a:r>
            <a:r>
              <a:rPr lang="en-US">
                <a:latin typeface="Open Sans"/>
                <a:ea typeface="Open Sans"/>
                <a:cs typeface="Open Sans"/>
              </a:rPr>
              <a:t> eleven, er </a:t>
            </a:r>
            <a:r>
              <a:rPr lang="en-US" err="1">
                <a:latin typeface="Open Sans"/>
                <a:ea typeface="Open Sans"/>
                <a:cs typeface="Open Sans"/>
              </a:rPr>
              <a:t>godt</a:t>
            </a:r>
            <a:r>
              <a:rPr lang="en-US">
                <a:latin typeface="Open Sans"/>
                <a:ea typeface="Open Sans"/>
                <a:cs typeface="Open Sans"/>
              </a:rPr>
              <a:t> for elevens </a:t>
            </a:r>
            <a:r>
              <a:rPr lang="en-US" err="1">
                <a:latin typeface="Open Sans"/>
                <a:ea typeface="Open Sans"/>
                <a:cs typeface="Open Sans"/>
              </a:rPr>
              <a:t>oplevelse</a:t>
            </a:r>
            <a:r>
              <a:rPr lang="en-US">
                <a:latin typeface="Open Sans"/>
                <a:ea typeface="Open Sans"/>
                <a:cs typeface="Open Sans"/>
              </a:rPr>
              <a:t> </a:t>
            </a:r>
            <a:r>
              <a:rPr lang="en-US" err="1">
                <a:latin typeface="Open Sans"/>
                <a:ea typeface="Open Sans"/>
                <a:cs typeface="Open Sans"/>
              </a:rPr>
              <a:t>af</a:t>
            </a:r>
            <a:r>
              <a:rPr lang="en-US">
                <a:latin typeface="Open Sans"/>
                <a:ea typeface="Open Sans"/>
                <a:cs typeface="Open Sans"/>
              </a:rPr>
              <a:t> at </a:t>
            </a:r>
            <a:r>
              <a:rPr lang="en-US" err="1">
                <a:latin typeface="Open Sans"/>
                <a:ea typeface="Open Sans"/>
                <a:cs typeface="Open Sans"/>
              </a:rPr>
              <a:t>høre</a:t>
            </a:r>
            <a:r>
              <a:rPr lang="en-US">
                <a:latin typeface="Open Sans"/>
                <a:ea typeface="Open Sans"/>
                <a:cs typeface="Open Sans"/>
              </a:rPr>
              <a:t> </a:t>
            </a:r>
            <a:r>
              <a:rPr lang="en-US" err="1">
                <a:latin typeface="Open Sans"/>
                <a:ea typeface="Open Sans"/>
                <a:cs typeface="Open Sans"/>
              </a:rPr>
              <a:t>til</a:t>
            </a:r>
            <a:r>
              <a:rPr lang="en-US">
                <a:latin typeface="Open Sans"/>
                <a:ea typeface="Open Sans"/>
                <a:cs typeface="Open Sans"/>
              </a:rPr>
              <a:t> </a:t>
            </a:r>
            <a:r>
              <a:rPr lang="en-US" err="1">
                <a:latin typeface="Open Sans"/>
                <a:ea typeface="Open Sans"/>
                <a:cs typeface="Open Sans"/>
              </a:rPr>
              <a:t>i</a:t>
            </a:r>
            <a:r>
              <a:rPr lang="en-US">
                <a:latin typeface="Open Sans"/>
                <a:ea typeface="Open Sans"/>
                <a:cs typeface="Open Sans"/>
              </a:rPr>
              <a:t> </a:t>
            </a:r>
            <a:r>
              <a:rPr lang="en-US" err="1">
                <a:latin typeface="Open Sans"/>
                <a:ea typeface="Open Sans"/>
                <a:cs typeface="Open Sans"/>
              </a:rPr>
              <a:t>skolens</a:t>
            </a:r>
            <a:r>
              <a:rPr lang="en-US">
                <a:latin typeface="Open Sans"/>
                <a:ea typeface="Open Sans"/>
                <a:cs typeface="Open Sans"/>
              </a:rPr>
              <a:t> </a:t>
            </a:r>
            <a:r>
              <a:rPr lang="en-US" err="1">
                <a:latin typeface="Open Sans"/>
                <a:ea typeface="Open Sans"/>
                <a:cs typeface="Open Sans"/>
              </a:rPr>
              <a:t>fællesskab</a:t>
            </a:r>
            <a:r>
              <a:rPr lang="en-US">
                <a:latin typeface="Open Sans"/>
                <a:ea typeface="Open Sans"/>
                <a:cs typeface="Open Sans"/>
              </a:rPr>
              <a:t>. </a:t>
            </a:r>
          </a:p>
          <a:p>
            <a:endParaRPr lang="en-US">
              <a:latin typeface="Open Sans"/>
              <a:ea typeface="Open Sans"/>
              <a:cs typeface="Open Sans"/>
            </a:endParaRPr>
          </a:p>
          <a:p>
            <a:pPr>
              <a:buFont typeface="Arial" panose="020B0604020202020204" pitchFamily="34" charset="0"/>
            </a:pPr>
            <a:r>
              <a:rPr lang="en-US" err="1">
                <a:cs typeface="Calibri"/>
              </a:rPr>
              <a:t>Når</a:t>
            </a:r>
            <a:r>
              <a:rPr lang="en-US">
                <a:cs typeface="Calibri"/>
              </a:rPr>
              <a:t> </a:t>
            </a:r>
            <a:r>
              <a:rPr lang="en-US" err="1">
                <a:cs typeface="Calibri"/>
              </a:rPr>
              <a:t>hjemmet</a:t>
            </a:r>
            <a:r>
              <a:rPr lang="en-US">
                <a:cs typeface="Calibri"/>
              </a:rPr>
              <a:t> </a:t>
            </a:r>
            <a:r>
              <a:rPr lang="en-US" err="1">
                <a:cs typeface="Calibri"/>
              </a:rPr>
              <a:t>og</a:t>
            </a:r>
            <a:r>
              <a:rPr lang="en-US">
                <a:cs typeface="Calibri"/>
              </a:rPr>
              <a:t> </a:t>
            </a:r>
            <a:r>
              <a:rPr lang="en-US" err="1">
                <a:cs typeface="Calibri"/>
              </a:rPr>
              <a:t>skolen</a:t>
            </a:r>
            <a:r>
              <a:rPr lang="en-US">
                <a:cs typeface="Calibri"/>
              </a:rPr>
              <a:t> </a:t>
            </a:r>
            <a:r>
              <a:rPr lang="en-US" err="1">
                <a:cs typeface="Calibri"/>
              </a:rPr>
              <a:t>drøfter</a:t>
            </a:r>
            <a:r>
              <a:rPr lang="en-US">
                <a:cs typeface="Calibri"/>
              </a:rPr>
              <a:t> </a:t>
            </a:r>
            <a:r>
              <a:rPr lang="en-US" err="1">
                <a:cs typeface="Calibri"/>
              </a:rPr>
              <a:t>hvordan</a:t>
            </a:r>
            <a:r>
              <a:rPr lang="en-US">
                <a:cs typeface="Calibri"/>
              </a:rPr>
              <a:t> de </a:t>
            </a:r>
            <a:r>
              <a:rPr lang="en-US" err="1">
                <a:cs typeface="Calibri"/>
              </a:rPr>
              <a:t>sammen</a:t>
            </a:r>
            <a:r>
              <a:rPr lang="en-US">
                <a:cs typeface="Calibri"/>
              </a:rPr>
              <a:t> </a:t>
            </a:r>
            <a:r>
              <a:rPr lang="en-US" err="1">
                <a:cs typeface="Calibri"/>
              </a:rPr>
              <a:t>kan</a:t>
            </a:r>
            <a:r>
              <a:rPr lang="en-US">
                <a:cs typeface="Calibri"/>
              </a:rPr>
              <a:t> </a:t>
            </a:r>
            <a:r>
              <a:rPr lang="en-US" err="1">
                <a:cs typeface="Calibri"/>
              </a:rPr>
              <a:t>hjælpe</a:t>
            </a:r>
            <a:r>
              <a:rPr lang="en-US">
                <a:cs typeface="Calibri" panose="020F0502020204030204"/>
              </a:rPr>
              <a:t> </a:t>
            </a:r>
            <a:r>
              <a:rPr lang="en-US" err="1">
                <a:cs typeface="Calibri" panose="020F0502020204030204"/>
              </a:rPr>
              <a:t>en</a:t>
            </a:r>
            <a:r>
              <a:rPr lang="en-US">
                <a:cs typeface="Calibri" panose="020F0502020204030204"/>
              </a:rPr>
              <a:t> </a:t>
            </a:r>
            <a:r>
              <a:rPr lang="en-US" err="1">
                <a:cs typeface="Calibri" panose="020F0502020204030204"/>
              </a:rPr>
              <a:t>elev</a:t>
            </a:r>
            <a:r>
              <a:rPr lang="en-US">
                <a:cs typeface="Calibri" panose="020F0502020204030204"/>
              </a:rPr>
              <a:t>, der </a:t>
            </a:r>
            <a:r>
              <a:rPr lang="en-US" err="1">
                <a:cs typeface="Calibri" panose="020F0502020204030204"/>
              </a:rPr>
              <a:t>har</a:t>
            </a:r>
            <a:r>
              <a:rPr lang="en-US">
                <a:cs typeface="Calibri" panose="020F0502020204030204"/>
              </a:rPr>
              <a:t> det </a:t>
            </a:r>
            <a:r>
              <a:rPr lang="en-US" err="1">
                <a:cs typeface="Calibri" panose="020F0502020204030204"/>
              </a:rPr>
              <a:t>svært</a:t>
            </a:r>
            <a:r>
              <a:rPr lang="en-US">
                <a:cs typeface="Calibri" panose="020F0502020204030204"/>
              </a:rPr>
              <a:t>, </a:t>
            </a:r>
            <a:r>
              <a:rPr lang="en-US" err="1">
                <a:cs typeface="Calibri" panose="020F0502020204030204"/>
              </a:rPr>
              <a:t>kan</a:t>
            </a:r>
            <a:r>
              <a:rPr lang="en-US">
                <a:cs typeface="Calibri" panose="020F0502020204030204"/>
              </a:rPr>
              <a:t> det </a:t>
            </a:r>
            <a:r>
              <a:rPr lang="en-US" err="1">
                <a:cs typeface="Calibri" panose="020F0502020204030204"/>
              </a:rPr>
              <a:t>være</a:t>
            </a:r>
            <a:r>
              <a:rPr lang="en-US">
                <a:cs typeface="Calibri" panose="020F0502020204030204"/>
              </a:rPr>
              <a:t> </a:t>
            </a:r>
            <a:r>
              <a:rPr lang="en-US" err="1">
                <a:cs typeface="Calibri" panose="020F0502020204030204"/>
              </a:rPr>
              <a:t>en</a:t>
            </a:r>
            <a:r>
              <a:rPr lang="en-US">
                <a:cs typeface="Calibri" panose="020F0502020204030204"/>
              </a:rPr>
              <a:t> god ide at </a:t>
            </a:r>
            <a:r>
              <a:rPr lang="en-US" err="1">
                <a:cs typeface="Calibri" panose="020F0502020204030204"/>
              </a:rPr>
              <a:t>kigge</a:t>
            </a:r>
            <a:r>
              <a:rPr lang="en-US">
                <a:cs typeface="Calibri" panose="020F0502020204030204"/>
              </a:rPr>
              <a:t> </a:t>
            </a:r>
            <a:r>
              <a:rPr lang="en-US" err="1">
                <a:cs typeface="Calibri" panose="020F0502020204030204"/>
              </a:rPr>
              <a:t>på</a:t>
            </a:r>
            <a:r>
              <a:rPr lang="en-US">
                <a:cs typeface="Calibri" panose="020F0502020204030204"/>
              </a:rPr>
              <a:t>, </a:t>
            </a:r>
            <a:r>
              <a:rPr lang="en-US" err="1">
                <a:cs typeface="Calibri" panose="020F0502020204030204"/>
              </a:rPr>
              <a:t>hvordan</a:t>
            </a:r>
            <a:r>
              <a:rPr lang="en-US">
                <a:cs typeface="Calibri" panose="020F0502020204030204"/>
              </a:rPr>
              <a:t> eleven </a:t>
            </a:r>
            <a:r>
              <a:rPr lang="en-US" err="1">
                <a:cs typeface="Calibri" panose="020F0502020204030204"/>
              </a:rPr>
              <a:t>har</a:t>
            </a:r>
            <a:r>
              <a:rPr lang="en-US">
                <a:cs typeface="Calibri" panose="020F0502020204030204"/>
              </a:rPr>
              <a:t> det </a:t>
            </a:r>
            <a:r>
              <a:rPr lang="en-US" err="1">
                <a:cs typeface="Calibri" panose="020F0502020204030204"/>
              </a:rPr>
              <a:t>derhjemme</a:t>
            </a:r>
            <a:r>
              <a:rPr lang="en-US">
                <a:cs typeface="Calibri" panose="020F0502020204030204"/>
              </a:rPr>
              <a:t> </a:t>
            </a:r>
            <a:r>
              <a:rPr lang="en-US" err="1">
                <a:cs typeface="Calibri" panose="020F0502020204030204"/>
              </a:rPr>
              <a:t>og</a:t>
            </a:r>
            <a:r>
              <a:rPr lang="en-US">
                <a:cs typeface="Calibri" panose="020F0502020204030204"/>
              </a:rPr>
              <a:t> </a:t>
            </a:r>
            <a:r>
              <a:rPr lang="en-US" err="1">
                <a:cs typeface="Calibri" panose="020F0502020204030204"/>
              </a:rPr>
              <a:t>i</a:t>
            </a:r>
            <a:r>
              <a:rPr lang="en-US">
                <a:cs typeface="Calibri" panose="020F0502020204030204"/>
              </a:rPr>
              <a:t> </a:t>
            </a:r>
            <a:r>
              <a:rPr lang="en-US" err="1">
                <a:cs typeface="Calibri" panose="020F0502020204030204"/>
              </a:rPr>
              <a:t>skole</a:t>
            </a:r>
            <a:r>
              <a:rPr lang="en-US">
                <a:cs typeface="Calibri" panose="020F0502020204030204"/>
              </a:rPr>
              <a:t>.</a:t>
            </a:r>
            <a:endParaRPr lang="en-US" u="sng">
              <a:latin typeface="Open Sans"/>
              <a:ea typeface="Open Sans"/>
              <a:cs typeface="Open Sans"/>
            </a:endParaRPr>
          </a:p>
          <a:p>
            <a:r>
              <a:rPr lang="en-US">
                <a:cs typeface="Calibri" panose="020F0502020204030204"/>
              </a:rPr>
              <a:t> </a:t>
            </a:r>
            <a:endParaRPr lang="en-US" u="sng">
              <a:latin typeface="Open Sans"/>
              <a:ea typeface="Open Sans"/>
              <a:cs typeface="Open Sans"/>
            </a:endParaRPr>
          </a:p>
          <a:p>
            <a:pPr marL="1200150" lvl="2" indent="-285750">
              <a:lnSpc>
                <a:spcPct val="90000"/>
              </a:lnSpc>
              <a:spcBef>
                <a:spcPts val="500"/>
              </a:spcBef>
              <a:buFont typeface="Arial,Sans-Serif"/>
              <a:buChar char="•"/>
            </a:pPr>
            <a:r>
              <a:rPr lang="en-US" err="1"/>
              <a:t>Hvor</a:t>
            </a:r>
            <a:r>
              <a:rPr lang="en-US"/>
              <a:t> </a:t>
            </a:r>
            <a:r>
              <a:rPr lang="en-US" err="1"/>
              <a:t>lykkes</a:t>
            </a:r>
            <a:r>
              <a:rPr lang="en-US"/>
              <a:t> </a:t>
            </a:r>
            <a:r>
              <a:rPr lang="en-US" err="1"/>
              <a:t>noget</a:t>
            </a:r>
            <a:r>
              <a:rPr lang="en-US"/>
              <a:t> </a:t>
            </a:r>
            <a:r>
              <a:rPr lang="en-US" err="1"/>
              <a:t>bedst</a:t>
            </a:r>
            <a:r>
              <a:rPr lang="en-US"/>
              <a:t>?</a:t>
            </a:r>
            <a:endParaRPr lang="en-US">
              <a:cs typeface="Calibri"/>
            </a:endParaRPr>
          </a:p>
          <a:p>
            <a:pPr marL="1200150" lvl="2" indent="-285750">
              <a:lnSpc>
                <a:spcPct val="90000"/>
              </a:lnSpc>
              <a:spcBef>
                <a:spcPts val="500"/>
              </a:spcBef>
              <a:buFont typeface="Arial,Sans-Serif"/>
              <a:buChar char="•"/>
            </a:pPr>
            <a:r>
              <a:rPr lang="en-US"/>
              <a:t>Kan vi </a:t>
            </a:r>
            <a:r>
              <a:rPr lang="en-US" err="1"/>
              <a:t>gøre</a:t>
            </a:r>
            <a:r>
              <a:rPr lang="en-US"/>
              <a:t> mere </a:t>
            </a:r>
            <a:r>
              <a:rPr lang="en-US" err="1"/>
              <a:t>af</a:t>
            </a:r>
            <a:r>
              <a:rPr lang="en-US"/>
              <a:t> det?</a:t>
            </a:r>
            <a:endParaRPr lang="en-US">
              <a:cs typeface="Calibri"/>
            </a:endParaRPr>
          </a:p>
          <a:p>
            <a:pPr marL="1200150" lvl="2" indent="-285750">
              <a:lnSpc>
                <a:spcPct val="90000"/>
              </a:lnSpc>
              <a:spcBef>
                <a:spcPts val="500"/>
              </a:spcBef>
              <a:buFont typeface="Arial,Sans-Serif"/>
              <a:buChar char="•"/>
            </a:pPr>
            <a:r>
              <a:rPr lang="en-US" err="1"/>
              <a:t>Hvilke</a:t>
            </a:r>
            <a:r>
              <a:rPr lang="en-US"/>
              <a:t> nye </a:t>
            </a:r>
            <a:r>
              <a:rPr lang="en-US" err="1"/>
              <a:t>ideer</a:t>
            </a:r>
            <a:r>
              <a:rPr lang="en-US"/>
              <a:t> </a:t>
            </a:r>
            <a:r>
              <a:rPr lang="en-US" err="1"/>
              <a:t>kan</a:t>
            </a:r>
            <a:r>
              <a:rPr lang="en-US"/>
              <a:t> vi </a:t>
            </a:r>
            <a:r>
              <a:rPr lang="en-US" err="1"/>
              <a:t>få</a:t>
            </a:r>
            <a:r>
              <a:rPr lang="en-US"/>
              <a:t>?</a:t>
            </a:r>
            <a:endParaRPr lang="en-US">
              <a:cs typeface="Calibri"/>
            </a:endParaRPr>
          </a:p>
          <a:p>
            <a:pPr marL="1200150" lvl="2" indent="-285750">
              <a:lnSpc>
                <a:spcPct val="90000"/>
              </a:lnSpc>
              <a:spcBef>
                <a:spcPts val="500"/>
              </a:spcBef>
              <a:buFont typeface="Arial,Sans-Serif"/>
              <a:buChar char="•"/>
            </a:pPr>
            <a:r>
              <a:rPr lang="en-US" err="1"/>
              <a:t>Hvordan</a:t>
            </a:r>
            <a:r>
              <a:rPr lang="en-US"/>
              <a:t> </a:t>
            </a:r>
            <a:r>
              <a:rPr lang="en-US" err="1"/>
              <a:t>har</a:t>
            </a:r>
            <a:r>
              <a:rPr lang="en-US"/>
              <a:t> </a:t>
            </a:r>
            <a:r>
              <a:rPr lang="en-US" err="1"/>
              <a:t>skole</a:t>
            </a:r>
            <a:r>
              <a:rPr lang="en-US"/>
              <a:t> </a:t>
            </a:r>
            <a:r>
              <a:rPr lang="en-US" err="1"/>
              <a:t>og</a:t>
            </a:r>
            <a:r>
              <a:rPr lang="en-US"/>
              <a:t> </a:t>
            </a:r>
            <a:r>
              <a:rPr lang="en-US" err="1"/>
              <a:t>hjem</a:t>
            </a:r>
            <a:r>
              <a:rPr lang="en-US"/>
              <a:t> </a:t>
            </a:r>
            <a:r>
              <a:rPr lang="en-US" err="1"/>
              <a:t>håndteret</a:t>
            </a:r>
            <a:r>
              <a:rPr lang="en-US"/>
              <a:t> </a:t>
            </a:r>
            <a:r>
              <a:rPr lang="en-US" err="1"/>
              <a:t>vanskeligheder</a:t>
            </a:r>
            <a:r>
              <a:rPr lang="en-US"/>
              <a:t> </a:t>
            </a:r>
            <a:r>
              <a:rPr lang="en-US" err="1"/>
              <a:t>på</a:t>
            </a:r>
            <a:r>
              <a:rPr lang="en-US"/>
              <a:t> </a:t>
            </a:r>
            <a:r>
              <a:rPr lang="en-US" err="1"/>
              <a:t>måder</a:t>
            </a:r>
            <a:r>
              <a:rPr lang="en-US"/>
              <a:t> </a:t>
            </a:r>
            <a:r>
              <a:rPr lang="en-US" err="1"/>
              <a:t>som</a:t>
            </a:r>
            <a:r>
              <a:rPr lang="en-US"/>
              <a:t> er </a:t>
            </a:r>
            <a:r>
              <a:rPr lang="en-US" err="1"/>
              <a:t>hjælpsomme</a:t>
            </a:r>
            <a:r>
              <a:rPr lang="en-US"/>
              <a:t> for eleven?</a:t>
            </a:r>
            <a:endParaRPr lang="en-US">
              <a:cs typeface="Calibri"/>
            </a:endParaRPr>
          </a:p>
          <a:p>
            <a:pPr marL="1200150" lvl="2" indent="-285750">
              <a:lnSpc>
                <a:spcPct val="90000"/>
              </a:lnSpc>
              <a:spcBef>
                <a:spcPts val="500"/>
              </a:spcBef>
              <a:buFont typeface="Arial,Sans-Serif"/>
              <a:buChar char="•"/>
            </a:pPr>
            <a:r>
              <a:rPr lang="en-US">
                <a:latin typeface="Calibri"/>
                <a:ea typeface="Open Sans"/>
                <a:cs typeface="Calibri"/>
              </a:rPr>
              <a:t>Kan de </a:t>
            </a:r>
            <a:r>
              <a:rPr lang="en-US" err="1">
                <a:latin typeface="Calibri"/>
                <a:ea typeface="Open Sans"/>
                <a:cs typeface="Calibri"/>
              </a:rPr>
              <a:t>voksne</a:t>
            </a:r>
            <a:r>
              <a:rPr lang="en-US">
                <a:latin typeface="Calibri"/>
                <a:ea typeface="Open Sans"/>
                <a:cs typeface="Calibri"/>
              </a:rPr>
              <a:t> </a:t>
            </a:r>
            <a:r>
              <a:rPr lang="en-US" err="1">
                <a:latin typeface="Calibri"/>
                <a:ea typeface="Open Sans"/>
                <a:cs typeface="Calibri"/>
              </a:rPr>
              <a:t>lære</a:t>
            </a:r>
            <a:r>
              <a:rPr lang="en-US">
                <a:latin typeface="Calibri"/>
                <a:ea typeface="Open Sans"/>
                <a:cs typeface="Calibri"/>
              </a:rPr>
              <a:t> </a:t>
            </a:r>
            <a:r>
              <a:rPr lang="en-US" err="1">
                <a:latin typeface="Calibri"/>
                <a:ea typeface="Open Sans"/>
                <a:cs typeface="Calibri"/>
              </a:rPr>
              <a:t>noget</a:t>
            </a:r>
            <a:r>
              <a:rPr lang="en-US">
                <a:latin typeface="Calibri"/>
                <a:ea typeface="Open Sans"/>
                <a:cs typeface="Calibri"/>
              </a:rPr>
              <a:t> </a:t>
            </a:r>
            <a:r>
              <a:rPr lang="en-US" err="1">
                <a:latin typeface="Calibri"/>
                <a:ea typeface="Open Sans"/>
                <a:cs typeface="Calibri"/>
              </a:rPr>
              <a:t>af</a:t>
            </a:r>
            <a:r>
              <a:rPr lang="en-US">
                <a:latin typeface="Calibri"/>
                <a:ea typeface="Open Sans"/>
                <a:cs typeface="Calibri"/>
              </a:rPr>
              <a:t> </a:t>
            </a:r>
            <a:r>
              <a:rPr lang="en-US" err="1">
                <a:latin typeface="Calibri"/>
                <a:ea typeface="Open Sans"/>
                <a:cs typeface="Calibri"/>
              </a:rPr>
              <a:t>hinanden</a:t>
            </a:r>
            <a:r>
              <a:rPr lang="en-US">
                <a:latin typeface="Calibri"/>
                <a:ea typeface="Open Sans"/>
                <a:cs typeface="Calibri"/>
              </a:rPr>
              <a:t>?</a:t>
            </a:r>
          </a:p>
        </p:txBody>
      </p:sp>
      <p:sp>
        <p:nvSpPr>
          <p:cNvPr id="4" name="Pladsholder til slidenummer 3"/>
          <p:cNvSpPr>
            <a:spLocks noGrp="1"/>
          </p:cNvSpPr>
          <p:nvPr>
            <p:ph type="sldNum" sz="quarter" idx="5"/>
          </p:nvPr>
        </p:nvSpPr>
        <p:spPr/>
        <p:txBody>
          <a:bodyPr/>
          <a:lstStyle/>
          <a:p>
            <a:fld id="{4A481B13-126B-484E-B8FB-8D42F2B63E83}" type="slidenum">
              <a:rPr lang="da-DK" smtClean="0"/>
              <a:t>10</a:t>
            </a:fld>
            <a:endParaRPr lang="da-DK"/>
          </a:p>
        </p:txBody>
      </p:sp>
    </p:spTree>
    <p:extLst>
      <p:ext uri="{BB962C8B-B14F-4D97-AF65-F5344CB8AC3E}">
        <p14:creationId xmlns:p14="http://schemas.microsoft.com/office/powerpoint/2010/main" val="3062963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a:t>Børns Vilkår fortæller, at der ringer børn til Børnetelefonen og er bekymrede for deres kammeraters skolefravær. Børnene skal selvfølgelig ikke overtage ansvaret for kammeraters skolefravær, men undersøgelser tyder på, at børnene kan have betydning for hinandens skolefravær eller skolenærvær. </a:t>
            </a:r>
            <a:endParaRPr lang="da-DK">
              <a:cs typeface="Calibri"/>
            </a:endParaRPr>
          </a:p>
          <a:p>
            <a:pPr>
              <a:lnSpc>
                <a:spcPct val="107000"/>
              </a:lnSpc>
              <a:spcAft>
                <a:spcPts val="800"/>
              </a:spcAft>
            </a:pPr>
            <a:endParaRPr lang="da-DK">
              <a:cs typeface="Calibri"/>
            </a:endParaRPr>
          </a:p>
          <a:p>
            <a:r>
              <a:rPr lang="da-DK"/>
              <a:t>Når en elev er væk, kan der hurtigt opstå rygter blandt de andre elever om, at det er pjæk. Vi ved jo, at fravær er elevens løsning på et problem, og derfor er det vigtigt, at de voksne ikke lader historien om pjæk voksne. Aftal med barnet som er væk, hvad der skal siges til kammeraterne.</a:t>
            </a:r>
            <a:endParaRPr lang="da-DK">
              <a:cs typeface="Calibri"/>
            </a:endParaRPr>
          </a:p>
          <a:p>
            <a:pPr>
              <a:lnSpc>
                <a:spcPct val="107000"/>
              </a:lnSpc>
              <a:spcAft>
                <a:spcPts val="800"/>
              </a:spcAft>
            </a:pPr>
            <a:endParaRPr lang="da-DK">
              <a:cs typeface="Calibri"/>
            </a:endParaRPr>
          </a:p>
          <a:p>
            <a:pPr>
              <a:lnSpc>
                <a:spcPct val="107000"/>
              </a:lnSpc>
              <a:spcAft>
                <a:spcPts val="800"/>
              </a:spcAft>
            </a:pPr>
            <a:r>
              <a:rPr lang="da-DK">
                <a:cs typeface="Calibri"/>
              </a:rPr>
              <a:t>Mere end hver tredje elev har ikke fået noget at vide, når en klassekammerat er væk. De har brug for, at det bliver italesat, så historier om pjæk ikke bliver dominerende. På den måde kan eleverne også bedre forstå hvorfor en elev med fravær stadig kan dyrke sine fritidsinteresser eller deltage i klassens fødselsdage.</a:t>
            </a:r>
            <a:endParaRPr lang="da-DK">
              <a:ea typeface="Calibri"/>
              <a:cs typeface="Calibri"/>
            </a:endParaRPr>
          </a:p>
          <a:p>
            <a:pPr>
              <a:lnSpc>
                <a:spcPct val="107000"/>
              </a:lnSpc>
              <a:spcAft>
                <a:spcPts val="800"/>
              </a:spcAft>
            </a:pPr>
            <a:endParaRPr lang="da-DK">
              <a:cs typeface="Calibri"/>
            </a:endParaRPr>
          </a:p>
          <a:p>
            <a:pPr>
              <a:lnSpc>
                <a:spcPct val="107000"/>
              </a:lnSpc>
              <a:spcAft>
                <a:spcPts val="800"/>
              </a:spcAft>
            </a:pPr>
            <a:r>
              <a:rPr lang="da-DK"/>
              <a:t>Kammerater kan blive brugt som en brobygger mellem den fraværende elev og klassen. Det er vigtigt at bakke op om elevens sociale relationer i  alle faser af et skolefraværsproblem. </a:t>
            </a:r>
            <a:endParaRPr lang="da-DK">
              <a:ea typeface="Calibri"/>
              <a:cs typeface="Calibri"/>
            </a:endParaRPr>
          </a:p>
          <a:p>
            <a:pPr>
              <a:lnSpc>
                <a:spcPct val="107000"/>
              </a:lnSpc>
              <a:spcAft>
                <a:spcPts val="800"/>
              </a:spcAft>
            </a:pPr>
            <a:endParaRPr lang="da-DK" b="1"/>
          </a:p>
          <a:p>
            <a:pPr>
              <a:lnSpc>
                <a:spcPct val="107000"/>
              </a:lnSpc>
              <a:spcAft>
                <a:spcPts val="800"/>
              </a:spcAft>
            </a:pPr>
            <a:r>
              <a:rPr lang="da-DK" b="1"/>
              <a:t>(KLIK for at få eksempler frem) </a:t>
            </a:r>
            <a:r>
              <a:rPr lang="da-DK"/>
              <a:t>Kammerater kan støtte både i starten af forløbet, undervejs og også når eleven vender tilbage. Her er det vigtigt at hele forældregruppen kan bakke op ved at støtte sådanne initiativer.</a:t>
            </a:r>
            <a:endParaRPr lang="en-US"/>
          </a:p>
          <a:p>
            <a:endParaRPr lang="da-DK">
              <a:cs typeface="Calibri" panose="020F0502020204030204"/>
            </a:endParaRPr>
          </a:p>
        </p:txBody>
      </p:sp>
      <p:sp>
        <p:nvSpPr>
          <p:cNvPr id="4" name="Pladsholder til slidenummer 3"/>
          <p:cNvSpPr>
            <a:spLocks noGrp="1"/>
          </p:cNvSpPr>
          <p:nvPr>
            <p:ph type="sldNum" sz="quarter" idx="5"/>
          </p:nvPr>
        </p:nvSpPr>
        <p:spPr/>
        <p:txBody>
          <a:bodyPr/>
          <a:lstStyle/>
          <a:p>
            <a:fld id="{C84B5A64-12C6-4B7A-B59C-B1D56FF2FD69}" type="slidenum">
              <a:rPr lang="da-DK"/>
              <a:t>11</a:t>
            </a:fld>
            <a:endParaRPr lang="da-DK"/>
          </a:p>
        </p:txBody>
      </p:sp>
    </p:spTree>
    <p:extLst>
      <p:ext uri="{BB962C8B-B14F-4D97-AF65-F5344CB8AC3E}">
        <p14:creationId xmlns:p14="http://schemas.microsoft.com/office/powerpoint/2010/main" val="2847503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tmp"/><Relationship Id="rId4" Type="http://schemas.openxmlformats.org/officeDocument/2006/relationships/image" Target="../media/image10.tm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 Id="rId5" Type="http://schemas.openxmlformats.org/officeDocument/2006/relationships/image" Target="../media/image13.tmp"/><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2.xml"/><Relationship Id="rId5" Type="http://schemas.openxmlformats.org/officeDocument/2006/relationships/image" Target="../media/image13.tmp"/><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tm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tm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5.tmp"/><Relationship Id="rId4" Type="http://schemas.openxmlformats.org/officeDocument/2006/relationships/image" Target="../media/image10.tm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5.tmp"/><Relationship Id="rId4" Type="http://schemas.openxmlformats.org/officeDocument/2006/relationships/image" Target="../media/image10.tm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5.tmp"/><Relationship Id="rId4" Type="http://schemas.openxmlformats.org/officeDocument/2006/relationships/image" Target="../media/image10.tm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0.tm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tm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5.tmp"/><Relationship Id="rId4" Type="http://schemas.openxmlformats.org/officeDocument/2006/relationships/image" Target="../media/image10.tm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tm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tm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tm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tmp"/><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28.tmp"/><Relationship Id="rId5" Type="http://schemas.openxmlformats.org/officeDocument/2006/relationships/image" Target="../media/image10.tmp"/><Relationship Id="rId4" Type="http://schemas.openxmlformats.org/officeDocument/2006/relationships/image" Target="../media/image2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tmp"/><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28.tmp"/><Relationship Id="rId5" Type="http://schemas.openxmlformats.org/officeDocument/2006/relationships/image" Target="../media/image10.tmp"/><Relationship Id="rId4"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9.tmp"/><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28.tmp"/><Relationship Id="rId5" Type="http://schemas.openxmlformats.org/officeDocument/2006/relationships/image" Target="../media/image10.tmp"/><Relationship Id="rId4" Type="http://schemas.openxmlformats.org/officeDocument/2006/relationships/image" Target="../media/image2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9.tmp"/><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28.tmp"/><Relationship Id="rId5" Type="http://schemas.openxmlformats.org/officeDocument/2006/relationships/image" Target="../media/image10.tmp"/><Relationship Id="rId4" Type="http://schemas.openxmlformats.org/officeDocument/2006/relationships/image" Target="../media/image2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9.tmp"/><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28.tmp"/><Relationship Id="rId5" Type="http://schemas.openxmlformats.org/officeDocument/2006/relationships/image" Target="../media/image10.tmp"/><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9.tmp"/><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28.tmp"/><Relationship Id="rId5" Type="http://schemas.openxmlformats.org/officeDocument/2006/relationships/image" Target="../media/image10.tmp"/><Relationship Id="rId4" Type="http://schemas.openxmlformats.org/officeDocument/2006/relationships/image" Target="../media/image2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tmp"/><Relationship Id="rId3" Type="http://schemas.openxmlformats.org/officeDocument/2006/relationships/slideMaster" Target="../slideMasters/slideMaster2.xml"/><Relationship Id="rId7" Type="http://schemas.openxmlformats.org/officeDocument/2006/relationships/image" Target="../media/image30.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4.png"/><Relationship Id="rId5" Type="http://schemas.openxmlformats.org/officeDocument/2006/relationships/image" Target="../media/image7.emf"/><Relationship Id="rId4" Type="http://schemas.openxmlformats.org/officeDocument/2006/relationships/oleObject" Target="../embeddings/oleObject2.bin"/><Relationship Id="rId9" Type="http://schemas.openxmlformats.org/officeDocument/2006/relationships/image" Target="../media/image36.tm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0.tmp"/><Relationship Id="rId3" Type="http://schemas.openxmlformats.org/officeDocument/2006/relationships/slideMaster" Target="../slideMasters/slideMaster2.xml"/><Relationship Id="rId7" Type="http://schemas.openxmlformats.org/officeDocument/2006/relationships/image" Target="../media/image31.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4.png"/><Relationship Id="rId5" Type="http://schemas.openxmlformats.org/officeDocument/2006/relationships/image" Target="../media/image7.emf"/><Relationship Id="rId4" Type="http://schemas.openxmlformats.org/officeDocument/2006/relationships/oleObject" Target="../embeddings/oleObject3.bin"/><Relationship Id="rId9" Type="http://schemas.openxmlformats.org/officeDocument/2006/relationships/image" Target="../media/image36.tmp"/></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tmp"/><Relationship Id="rId3" Type="http://schemas.openxmlformats.org/officeDocument/2006/relationships/slideMaster" Target="../slideMasters/slideMaster2.xml"/><Relationship Id="rId7" Type="http://schemas.openxmlformats.org/officeDocument/2006/relationships/image" Target="../media/image32.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14.png"/><Relationship Id="rId5" Type="http://schemas.openxmlformats.org/officeDocument/2006/relationships/image" Target="../media/image7.emf"/><Relationship Id="rId4" Type="http://schemas.openxmlformats.org/officeDocument/2006/relationships/oleObject" Target="../embeddings/oleObject4.bin"/><Relationship Id="rId9" Type="http://schemas.openxmlformats.org/officeDocument/2006/relationships/image" Target="../media/image36.tmp"/></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0.tmp"/><Relationship Id="rId3" Type="http://schemas.openxmlformats.org/officeDocument/2006/relationships/slideMaster" Target="../slideMasters/slideMaster2.xml"/><Relationship Id="rId7" Type="http://schemas.openxmlformats.org/officeDocument/2006/relationships/image" Target="../media/image33.pn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14.png"/><Relationship Id="rId5" Type="http://schemas.openxmlformats.org/officeDocument/2006/relationships/image" Target="../media/image7.emf"/><Relationship Id="rId4" Type="http://schemas.openxmlformats.org/officeDocument/2006/relationships/oleObject" Target="../embeddings/oleObject5.bin"/><Relationship Id="rId9" Type="http://schemas.openxmlformats.org/officeDocument/2006/relationships/image" Target="../media/image36.tmp"/></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0.tmp"/><Relationship Id="rId3" Type="http://schemas.openxmlformats.org/officeDocument/2006/relationships/slideMaster" Target="../slideMasters/slideMaster2.xml"/><Relationship Id="rId7" Type="http://schemas.openxmlformats.org/officeDocument/2006/relationships/image" Target="../media/image34.png"/><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14.png"/><Relationship Id="rId5" Type="http://schemas.openxmlformats.org/officeDocument/2006/relationships/image" Target="../media/image7.emf"/><Relationship Id="rId4" Type="http://schemas.openxmlformats.org/officeDocument/2006/relationships/oleObject" Target="../embeddings/oleObject6.bin"/><Relationship Id="rId9" Type="http://schemas.openxmlformats.org/officeDocument/2006/relationships/image" Target="../media/image36.tmp"/></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9.tmp"/><Relationship Id="rId13" Type="http://schemas.openxmlformats.org/officeDocument/2006/relationships/image" Target="../media/image14.png"/><Relationship Id="rId3" Type="http://schemas.openxmlformats.org/officeDocument/2006/relationships/slideMaster" Target="../slideMasters/slideMaster2.xml"/><Relationship Id="rId7" Type="http://schemas.openxmlformats.org/officeDocument/2006/relationships/image" Target="../media/image38.tmp"/><Relationship Id="rId12" Type="http://schemas.openxmlformats.org/officeDocument/2006/relationships/image" Target="../media/image43.tmp"/><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37.tmp"/><Relationship Id="rId11" Type="http://schemas.openxmlformats.org/officeDocument/2006/relationships/image" Target="../media/image42.tmp"/><Relationship Id="rId5" Type="http://schemas.openxmlformats.org/officeDocument/2006/relationships/image" Target="../media/image7.emf"/><Relationship Id="rId10" Type="http://schemas.openxmlformats.org/officeDocument/2006/relationships/image" Target="../media/image41.tmp"/><Relationship Id="rId4" Type="http://schemas.openxmlformats.org/officeDocument/2006/relationships/oleObject" Target="../embeddings/oleObject7.bin"/><Relationship Id="rId9" Type="http://schemas.openxmlformats.org/officeDocument/2006/relationships/image" Target="../media/image40.tm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lide i 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BFE8A-5EDB-5446-7A1A-266FC7F8FA23}"/>
              </a:ext>
            </a:extLst>
          </p:cNvPr>
          <p:cNvSpPr/>
          <p:nvPr userDrawn="1"/>
        </p:nvSpPr>
        <p:spPr>
          <a:xfrm rot="180000">
            <a:off x="-10122" y="-3260"/>
            <a:ext cx="12215661" cy="686215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5020 w 12197020"/>
              <a:gd name="connsiteY0" fmla="*/ 0 h 6858000"/>
              <a:gd name="connsiteX1" fmla="*/ 12197020 w 12197020"/>
              <a:gd name="connsiteY1" fmla="*/ 0 h 6858000"/>
              <a:gd name="connsiteX2" fmla="*/ 12197020 w 12197020"/>
              <a:gd name="connsiteY2" fmla="*/ 6858000 h 6858000"/>
              <a:gd name="connsiteX3" fmla="*/ 5020 w 12197020"/>
              <a:gd name="connsiteY3" fmla="*/ 6858000 h 6858000"/>
              <a:gd name="connsiteX4" fmla="*/ 0 w 12197020"/>
              <a:gd name="connsiteY4" fmla="*/ 307881 h 6858000"/>
              <a:gd name="connsiteX5" fmla="*/ 5020 w 12197020"/>
              <a:gd name="connsiteY5" fmla="*/ 0 h 6858000"/>
              <a:gd name="connsiteX0" fmla="*/ 904600 w 13096600"/>
              <a:gd name="connsiteY0" fmla="*/ 0 h 6858000"/>
              <a:gd name="connsiteX1" fmla="*/ 13096600 w 13096600"/>
              <a:gd name="connsiteY1" fmla="*/ 0 h 6858000"/>
              <a:gd name="connsiteX2" fmla="*/ 13096600 w 13096600"/>
              <a:gd name="connsiteY2" fmla="*/ 6858000 h 6858000"/>
              <a:gd name="connsiteX3" fmla="*/ 904600 w 13096600"/>
              <a:gd name="connsiteY3" fmla="*/ 6858000 h 6858000"/>
              <a:gd name="connsiteX4" fmla="*/ 899580 w 13096600"/>
              <a:gd name="connsiteY4" fmla="*/ 307881 h 6858000"/>
              <a:gd name="connsiteX5" fmla="*/ 899580 w 13096600"/>
              <a:gd name="connsiteY5" fmla="*/ 307881 h 6858000"/>
              <a:gd name="connsiteX6" fmla="*/ 904600 w 13096600"/>
              <a:gd name="connsiteY6" fmla="*/ 0 h 6858000"/>
              <a:gd name="connsiteX0" fmla="*/ 904600 w 13096600"/>
              <a:gd name="connsiteY0" fmla="*/ 3038 h 6861038"/>
              <a:gd name="connsiteX1" fmla="*/ 6923270 w 13096600"/>
              <a:gd name="connsiteY1" fmla="*/ 0 h 6861038"/>
              <a:gd name="connsiteX2" fmla="*/ 13096600 w 13096600"/>
              <a:gd name="connsiteY2" fmla="*/ 3038 h 6861038"/>
              <a:gd name="connsiteX3" fmla="*/ 13096600 w 13096600"/>
              <a:gd name="connsiteY3" fmla="*/ 6861038 h 6861038"/>
              <a:gd name="connsiteX4" fmla="*/ 904600 w 13096600"/>
              <a:gd name="connsiteY4" fmla="*/ 6861038 h 6861038"/>
              <a:gd name="connsiteX5" fmla="*/ 899580 w 13096600"/>
              <a:gd name="connsiteY5" fmla="*/ 310919 h 6861038"/>
              <a:gd name="connsiteX6" fmla="*/ 899580 w 13096600"/>
              <a:gd name="connsiteY6" fmla="*/ 310919 h 6861038"/>
              <a:gd name="connsiteX7" fmla="*/ 904600 w 13096600"/>
              <a:gd name="connsiteY7" fmla="*/ 3038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1228 h 6861347"/>
              <a:gd name="connsiteX1" fmla="*/ 6023690 w 12197020"/>
              <a:gd name="connsiteY1" fmla="*/ 309 h 6861347"/>
              <a:gd name="connsiteX2" fmla="*/ 12032502 w 12197020"/>
              <a:gd name="connsiteY2" fmla="*/ 0 h 6861347"/>
              <a:gd name="connsiteX3" fmla="*/ 12197020 w 12197020"/>
              <a:gd name="connsiteY3" fmla="*/ 3347 h 6861347"/>
              <a:gd name="connsiteX4" fmla="*/ 12197020 w 12197020"/>
              <a:gd name="connsiteY4" fmla="*/ 6861347 h 6861347"/>
              <a:gd name="connsiteX5" fmla="*/ 5020 w 12197020"/>
              <a:gd name="connsiteY5" fmla="*/ 6861347 h 6861347"/>
              <a:gd name="connsiteX6" fmla="*/ 0 w 12197020"/>
              <a:gd name="connsiteY6" fmla="*/ 311228 h 6861347"/>
              <a:gd name="connsiteX7" fmla="*/ 0 w 12197020"/>
              <a:gd name="connsiteY7"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7020 w 12198399"/>
              <a:gd name="connsiteY3" fmla="*/ 3347 h 6861347"/>
              <a:gd name="connsiteX4" fmla="*/ 12198399 w 12198399"/>
              <a:gd name="connsiteY4" fmla="*/ 3265624 h 6861347"/>
              <a:gd name="connsiteX5" fmla="*/ 12197020 w 12198399"/>
              <a:gd name="connsiteY5" fmla="*/ 6861347 h 6861347"/>
              <a:gd name="connsiteX6" fmla="*/ 5020 w 12198399"/>
              <a:gd name="connsiteY6" fmla="*/ 6861347 h 6861347"/>
              <a:gd name="connsiteX7" fmla="*/ 0 w 12198399"/>
              <a:gd name="connsiteY7" fmla="*/ 311228 h 6861347"/>
              <a:gd name="connsiteX8" fmla="*/ 0 w 12198399"/>
              <a:gd name="connsiteY8"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8399 w 12198399"/>
              <a:gd name="connsiteY3" fmla="*/ 3265624 h 6861347"/>
              <a:gd name="connsiteX4" fmla="*/ 12197020 w 12198399"/>
              <a:gd name="connsiteY4" fmla="*/ 6861347 h 6861347"/>
              <a:gd name="connsiteX5" fmla="*/ 5020 w 12198399"/>
              <a:gd name="connsiteY5" fmla="*/ 6861347 h 6861347"/>
              <a:gd name="connsiteX6" fmla="*/ 0 w 12198399"/>
              <a:gd name="connsiteY6" fmla="*/ 311228 h 6861347"/>
              <a:gd name="connsiteX7" fmla="*/ 0 w 12198399"/>
              <a:gd name="connsiteY7" fmla="*/ 311228 h 6861347"/>
              <a:gd name="connsiteX0" fmla="*/ 0 w 13100248"/>
              <a:gd name="connsiteY0" fmla="*/ 311228 h 6912889"/>
              <a:gd name="connsiteX1" fmla="*/ 6023690 w 13100248"/>
              <a:gd name="connsiteY1" fmla="*/ 309 h 6912889"/>
              <a:gd name="connsiteX2" fmla="*/ 12032502 w 13100248"/>
              <a:gd name="connsiteY2" fmla="*/ 0 h 6912889"/>
              <a:gd name="connsiteX3" fmla="*/ 12198399 w 13100248"/>
              <a:gd name="connsiteY3" fmla="*/ 3265624 h 6912889"/>
              <a:gd name="connsiteX4" fmla="*/ 12197527 w 13100248"/>
              <a:gd name="connsiteY4" fmla="*/ 6553107 h 6912889"/>
              <a:gd name="connsiteX5" fmla="*/ 12197020 w 13100248"/>
              <a:gd name="connsiteY5" fmla="*/ 6861347 h 6912889"/>
              <a:gd name="connsiteX6" fmla="*/ 5020 w 13100248"/>
              <a:gd name="connsiteY6" fmla="*/ 6861347 h 6912889"/>
              <a:gd name="connsiteX7" fmla="*/ 0 w 13100248"/>
              <a:gd name="connsiteY7" fmla="*/ 311228 h 6912889"/>
              <a:gd name="connsiteX8" fmla="*/ 0 w 13100248"/>
              <a:gd name="connsiteY8" fmla="*/ 311228 h 6912889"/>
              <a:gd name="connsiteX0" fmla="*/ 0 w 12636493"/>
              <a:gd name="connsiteY0" fmla="*/ 311228 h 6913047"/>
              <a:gd name="connsiteX1" fmla="*/ 6023690 w 12636493"/>
              <a:gd name="connsiteY1" fmla="*/ 309 h 6913047"/>
              <a:gd name="connsiteX2" fmla="*/ 12032502 w 12636493"/>
              <a:gd name="connsiteY2" fmla="*/ 0 h 6913047"/>
              <a:gd name="connsiteX3" fmla="*/ 12198399 w 12636493"/>
              <a:gd name="connsiteY3" fmla="*/ 3265624 h 6913047"/>
              <a:gd name="connsiteX4" fmla="*/ 12197527 w 12636493"/>
              <a:gd name="connsiteY4" fmla="*/ 6553107 h 6913047"/>
              <a:gd name="connsiteX5" fmla="*/ 12197020 w 12636493"/>
              <a:gd name="connsiteY5" fmla="*/ 6861347 h 6913047"/>
              <a:gd name="connsiteX6" fmla="*/ 6265722 w 12636493"/>
              <a:gd name="connsiteY6" fmla="*/ 6858733 h 6913047"/>
              <a:gd name="connsiteX7" fmla="*/ 5020 w 12636493"/>
              <a:gd name="connsiteY7" fmla="*/ 6861347 h 6913047"/>
              <a:gd name="connsiteX8" fmla="*/ 0 w 12636493"/>
              <a:gd name="connsiteY8" fmla="*/ 311228 h 6913047"/>
              <a:gd name="connsiteX9" fmla="*/ 0 w 12636493"/>
              <a:gd name="connsiteY9" fmla="*/ 311228 h 691304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210495"/>
              <a:gd name="connsiteY0" fmla="*/ 311228 h 6911477"/>
              <a:gd name="connsiteX1" fmla="*/ 6023690 w 12210495"/>
              <a:gd name="connsiteY1" fmla="*/ 309 h 6911477"/>
              <a:gd name="connsiteX2" fmla="*/ 12032502 w 12210495"/>
              <a:gd name="connsiteY2" fmla="*/ 0 h 6911477"/>
              <a:gd name="connsiteX3" fmla="*/ 12198399 w 12210495"/>
              <a:gd name="connsiteY3" fmla="*/ 3265624 h 6911477"/>
              <a:gd name="connsiteX4" fmla="*/ 12197527 w 12210495"/>
              <a:gd name="connsiteY4" fmla="*/ 6553107 h 6911477"/>
              <a:gd name="connsiteX5" fmla="*/ 6265722 w 12210495"/>
              <a:gd name="connsiteY5" fmla="*/ 6858733 h 6911477"/>
              <a:gd name="connsiteX6" fmla="*/ 5020 w 12210495"/>
              <a:gd name="connsiteY6" fmla="*/ 6861347 h 6911477"/>
              <a:gd name="connsiteX7" fmla="*/ 0 w 12210495"/>
              <a:gd name="connsiteY7" fmla="*/ 311228 h 6911477"/>
              <a:gd name="connsiteX8" fmla="*/ 0 w 12210495"/>
              <a:gd name="connsiteY8" fmla="*/ 311228 h 6911477"/>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643392"/>
              <a:gd name="connsiteY0" fmla="*/ 311228 h 6930192"/>
              <a:gd name="connsiteX1" fmla="*/ 6023690 w 12643392"/>
              <a:gd name="connsiteY1" fmla="*/ 309 h 6930192"/>
              <a:gd name="connsiteX2" fmla="*/ 12032502 w 12643392"/>
              <a:gd name="connsiteY2" fmla="*/ 0 h 6930192"/>
              <a:gd name="connsiteX3" fmla="*/ 12198399 w 12643392"/>
              <a:gd name="connsiteY3" fmla="*/ 3265624 h 6930192"/>
              <a:gd name="connsiteX4" fmla="*/ 12197527 w 12643392"/>
              <a:gd name="connsiteY4" fmla="*/ 6553107 h 6930192"/>
              <a:gd name="connsiteX5" fmla="*/ 6265722 w 12643392"/>
              <a:gd name="connsiteY5" fmla="*/ 6858733 h 6930192"/>
              <a:gd name="connsiteX6" fmla="*/ 5020 w 12643392"/>
              <a:gd name="connsiteY6" fmla="*/ 6861347 h 6930192"/>
              <a:gd name="connsiteX7" fmla="*/ 0 w 12643392"/>
              <a:gd name="connsiteY7" fmla="*/ 311228 h 6930192"/>
              <a:gd name="connsiteX8" fmla="*/ 0 w 12643392"/>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461926 w 12672421"/>
              <a:gd name="connsiteY0" fmla="*/ 311228 h 6861347"/>
              <a:gd name="connsiteX1" fmla="*/ 6485616 w 12672421"/>
              <a:gd name="connsiteY1" fmla="*/ 309 h 6861347"/>
              <a:gd name="connsiteX2" fmla="*/ 12494428 w 12672421"/>
              <a:gd name="connsiteY2" fmla="*/ 0 h 6861347"/>
              <a:gd name="connsiteX3" fmla="*/ 12660325 w 12672421"/>
              <a:gd name="connsiteY3" fmla="*/ 3265624 h 6861347"/>
              <a:gd name="connsiteX4" fmla="*/ 12659453 w 12672421"/>
              <a:gd name="connsiteY4" fmla="*/ 6553107 h 6861347"/>
              <a:gd name="connsiteX5" fmla="*/ 6727648 w 12672421"/>
              <a:gd name="connsiteY5" fmla="*/ 6858733 h 6861347"/>
              <a:gd name="connsiteX6" fmla="*/ 466946 w 12672421"/>
              <a:gd name="connsiteY6" fmla="*/ 6861347 h 6861347"/>
              <a:gd name="connsiteX7" fmla="*/ 456854 w 12672421"/>
              <a:gd name="connsiteY7" fmla="*/ 3482213 h 6861347"/>
              <a:gd name="connsiteX8" fmla="*/ 461926 w 12672421"/>
              <a:gd name="connsiteY8" fmla="*/ 311228 h 6861347"/>
              <a:gd name="connsiteX9" fmla="*/ 461926 w 12672421"/>
              <a:gd name="connsiteY9" fmla="*/ 311228 h 6861347"/>
              <a:gd name="connsiteX0" fmla="*/ 461926 w 12672421"/>
              <a:gd name="connsiteY0" fmla="*/ 311228 h 6862155"/>
              <a:gd name="connsiteX1" fmla="*/ 6485616 w 12672421"/>
              <a:gd name="connsiteY1" fmla="*/ 309 h 6862155"/>
              <a:gd name="connsiteX2" fmla="*/ 12494428 w 12672421"/>
              <a:gd name="connsiteY2" fmla="*/ 0 h 6862155"/>
              <a:gd name="connsiteX3" fmla="*/ 12660325 w 12672421"/>
              <a:gd name="connsiteY3" fmla="*/ 3265624 h 6862155"/>
              <a:gd name="connsiteX4" fmla="*/ 12659453 w 12672421"/>
              <a:gd name="connsiteY4" fmla="*/ 6553107 h 6862155"/>
              <a:gd name="connsiteX5" fmla="*/ 6727648 w 12672421"/>
              <a:gd name="connsiteY5" fmla="*/ 6858733 h 6862155"/>
              <a:gd name="connsiteX6" fmla="*/ 633989 w 12672421"/>
              <a:gd name="connsiteY6" fmla="*/ 6862155 h 6862155"/>
              <a:gd name="connsiteX7" fmla="*/ 466946 w 12672421"/>
              <a:gd name="connsiteY7" fmla="*/ 6861347 h 6862155"/>
              <a:gd name="connsiteX8" fmla="*/ 456854 w 12672421"/>
              <a:gd name="connsiteY8" fmla="*/ 3482213 h 6862155"/>
              <a:gd name="connsiteX9" fmla="*/ 461926 w 12672421"/>
              <a:gd name="connsiteY9" fmla="*/ 311228 h 6862155"/>
              <a:gd name="connsiteX10" fmla="*/ 461926 w 12672421"/>
              <a:gd name="connsiteY10" fmla="*/ 311228 h 6862155"/>
              <a:gd name="connsiteX0" fmla="*/ 5166 w 12215661"/>
              <a:gd name="connsiteY0" fmla="*/ 311228 h 6862155"/>
              <a:gd name="connsiteX1" fmla="*/ 6028856 w 12215661"/>
              <a:gd name="connsiteY1" fmla="*/ 309 h 6862155"/>
              <a:gd name="connsiteX2" fmla="*/ 12037668 w 12215661"/>
              <a:gd name="connsiteY2" fmla="*/ 0 h 6862155"/>
              <a:gd name="connsiteX3" fmla="*/ 12203565 w 12215661"/>
              <a:gd name="connsiteY3" fmla="*/ 3265624 h 6862155"/>
              <a:gd name="connsiteX4" fmla="*/ 12202693 w 12215661"/>
              <a:gd name="connsiteY4" fmla="*/ 6553107 h 6862155"/>
              <a:gd name="connsiteX5" fmla="*/ 6270888 w 12215661"/>
              <a:gd name="connsiteY5" fmla="*/ 6858733 h 6862155"/>
              <a:gd name="connsiteX6" fmla="*/ 177229 w 12215661"/>
              <a:gd name="connsiteY6" fmla="*/ 6862155 h 6862155"/>
              <a:gd name="connsiteX7" fmla="*/ 94 w 12215661"/>
              <a:gd name="connsiteY7" fmla="*/ 3482213 h 6862155"/>
              <a:gd name="connsiteX8" fmla="*/ 5166 w 12215661"/>
              <a:gd name="connsiteY8" fmla="*/ 311228 h 6862155"/>
              <a:gd name="connsiteX9" fmla="*/ 5166 w 12215661"/>
              <a:gd name="connsiteY9" fmla="*/ 311228 h 68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5661" h="6862155">
                <a:moveTo>
                  <a:pt x="5166" y="311228"/>
                </a:moveTo>
                <a:lnTo>
                  <a:pt x="6028856" y="309"/>
                </a:lnTo>
                <a:lnTo>
                  <a:pt x="12037668" y="0"/>
                </a:lnTo>
                <a:lnTo>
                  <a:pt x="12203565" y="3265624"/>
                </a:lnTo>
                <a:cubicBezTo>
                  <a:pt x="12231069" y="4357809"/>
                  <a:pt x="12203129" y="4909365"/>
                  <a:pt x="12202693" y="6553107"/>
                </a:cubicBezTo>
                <a:lnTo>
                  <a:pt x="6270888" y="6858733"/>
                </a:lnTo>
                <a:lnTo>
                  <a:pt x="177229" y="6862155"/>
                </a:lnTo>
                <a:lnTo>
                  <a:pt x="94" y="3482213"/>
                </a:lnTo>
                <a:cubicBezTo>
                  <a:pt x="-743" y="2390527"/>
                  <a:pt x="4321" y="839725"/>
                  <a:pt x="5166" y="311228"/>
                </a:cubicBezTo>
                <a:lnTo>
                  <a:pt x="5166" y="3112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658813" y="1783600"/>
            <a:ext cx="8244000" cy="1342841"/>
          </a:xfrm>
        </p:spPr>
        <p:txBody>
          <a:bodyPr anchor="t" anchorCtr="0"/>
          <a:lstStyle>
            <a:lvl1pPr algn="l">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err="1"/>
              <a:t>forside</a:t>
            </a:r>
            <a:r>
              <a:rPr lang="en-US"/>
              <a:t> </a:t>
            </a:r>
            <a:r>
              <a:rPr lang="en-US" err="1"/>
              <a:t>titel</a:t>
            </a:r>
            <a:r>
              <a:rPr lang="en-US"/>
              <a:t/>
            </a:r>
            <a:br>
              <a:rPr lang="en-US"/>
            </a:br>
            <a:endParaRPr lang="en-GB"/>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658813" y="3392503"/>
            <a:ext cx="4837112" cy="622300"/>
          </a:xfrm>
        </p:spPr>
        <p:txBody>
          <a:bodyPr anchor="t"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0380013" y="5306955"/>
            <a:ext cx="1422998" cy="1044000"/>
          </a:xfrm>
          <a:prstGeom prst="rect">
            <a:avLst/>
          </a:prstGeom>
        </p:spPr>
      </p:pic>
      <p:pic>
        <p:nvPicPr>
          <p:cNvPr id="8" name="Graphic 7">
            <a:extLst>
              <a:ext uri="{FF2B5EF4-FFF2-40B4-BE49-F238E27FC236}">
                <a16:creationId xmlns:a16="http://schemas.microsoft.com/office/drawing/2014/main" id="{AEB36786-1AAC-AC34-D3A1-8907E34DB5F7}"/>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72261" y="354025"/>
            <a:ext cx="885600" cy="380975"/>
          </a:xfrm>
          <a:prstGeom prst="rect">
            <a:avLst/>
          </a:prstGeom>
        </p:spPr>
      </p:pic>
    </p:spTree>
    <p:extLst>
      <p:ext uri="{BB962C8B-B14F-4D97-AF65-F5344CB8AC3E}">
        <p14:creationId xmlns:p14="http://schemas.microsoft.com/office/powerpoint/2010/main" val="528648639"/>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BCAD4-2551-49EE-8DE5-1D2BB09F55A8}"/>
              </a:ext>
            </a:extLst>
          </p:cNvPr>
          <p:cNvSpPr>
            <a:spLocks noGrp="1"/>
          </p:cNvSpPr>
          <p:nvPr>
            <p:ph type="ctrTitle" hasCustomPrompt="1"/>
          </p:nvPr>
        </p:nvSpPr>
        <p:spPr>
          <a:xfrm>
            <a:off x="398465" y="2303463"/>
            <a:ext cx="8547100" cy="2560639"/>
          </a:xfrm>
        </p:spPr>
        <p:txBody>
          <a:bodyPr anchor="t" anchorCtr="0"/>
          <a:lstStyle>
            <a:lvl1pPr algn="l">
              <a:lnSpc>
                <a:spcPts val="8500"/>
              </a:lnSpc>
              <a:defRPr sz="7500" b="0">
                <a:latin typeface="+mj-lt"/>
              </a:defRPr>
            </a:lvl1pPr>
          </a:lstStyle>
          <a:p>
            <a:r>
              <a:rPr lang="da-DK" dirty="0"/>
              <a:t>Overskrift</a:t>
            </a:r>
          </a:p>
        </p:txBody>
      </p:sp>
      <p:sp>
        <p:nvSpPr>
          <p:cNvPr id="3" name="Undertitel 2">
            <a:extLst>
              <a:ext uri="{FF2B5EF4-FFF2-40B4-BE49-F238E27FC236}">
                <a16:creationId xmlns:a16="http://schemas.microsoft.com/office/drawing/2014/main" id="{72170882-3C1A-47A7-92D1-A3FADCFE5D69}"/>
              </a:ext>
            </a:extLst>
          </p:cNvPr>
          <p:cNvSpPr>
            <a:spLocks noGrp="1"/>
          </p:cNvSpPr>
          <p:nvPr>
            <p:ph type="subTitle" idx="1" hasCustomPrompt="1"/>
          </p:nvPr>
        </p:nvSpPr>
        <p:spPr>
          <a:xfrm>
            <a:off x="398465" y="5314952"/>
            <a:ext cx="8547100" cy="792162"/>
          </a:xfrm>
        </p:spPr>
        <p:txBody>
          <a:bodyPr/>
          <a:lstStyle>
            <a:lvl1pPr marL="0" indent="0" algn="l">
              <a:lnSpc>
                <a:spcPts val="3000"/>
              </a:lnSpc>
              <a:buNone/>
              <a:defRPr sz="225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da-DK" dirty="0"/>
              <a:t>Navn </a:t>
            </a:r>
            <a:r>
              <a:rPr lang="da-DK" dirty="0" err="1"/>
              <a:t>Navnsen</a:t>
            </a:r>
            <a:endParaRPr lang="da-DK" dirty="0"/>
          </a:p>
        </p:txBody>
      </p:sp>
      <p:pic>
        <p:nvPicPr>
          <p:cNvPr id="10" name="Billede 9">
            <a:extLst>
              <a:ext uri="{FF2B5EF4-FFF2-40B4-BE49-F238E27FC236}">
                <a16:creationId xmlns:a16="http://schemas.microsoft.com/office/drawing/2014/main" id="{80C218EF-1B38-40A8-A5D7-7A47F9D0F4B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97915"/>
            <a:ext cx="1403292" cy="508000"/>
          </a:xfrm>
          <a:prstGeom prst="rect">
            <a:avLst/>
          </a:prstGeom>
        </p:spPr>
      </p:pic>
      <p:pic>
        <p:nvPicPr>
          <p:cNvPr id="16" name="Billede 15">
            <a:extLst>
              <a:ext uri="{FF2B5EF4-FFF2-40B4-BE49-F238E27FC236}">
                <a16:creationId xmlns:a16="http://schemas.microsoft.com/office/drawing/2014/main" id="{EFFD270C-4F72-453D-B36E-3F3C47250A2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012064" y="539774"/>
            <a:ext cx="1788662" cy="93710"/>
          </a:xfrm>
          <a:prstGeom prst="rect">
            <a:avLst/>
          </a:prstGeom>
        </p:spPr>
      </p:pic>
      <p:sp>
        <p:nvSpPr>
          <p:cNvPr id="5" name="Pladsholder til tekst 4">
            <a:extLst>
              <a:ext uri="{FF2B5EF4-FFF2-40B4-BE49-F238E27FC236}">
                <a16:creationId xmlns:a16="http://schemas.microsoft.com/office/drawing/2014/main" id="{AA1B58FF-7007-4DB3-AB68-8ED000F0B465}"/>
              </a:ext>
            </a:extLst>
          </p:cNvPr>
          <p:cNvSpPr>
            <a:spLocks noGrp="1"/>
          </p:cNvSpPr>
          <p:nvPr>
            <p:ph type="body" sz="quarter" idx="10" hasCustomPrompt="1"/>
          </p:nvPr>
        </p:nvSpPr>
        <p:spPr>
          <a:xfrm>
            <a:off x="4064264" y="508794"/>
            <a:ext cx="4063471" cy="130969"/>
          </a:xfrm>
        </p:spPr>
        <p:txBody>
          <a:bodyPr/>
          <a:lstStyle>
            <a:lvl1pPr algn="ctr">
              <a:lnSpc>
                <a:spcPts val="1250"/>
              </a:lnSpc>
              <a:buNone/>
              <a:defRPr sz="1000" b="1"/>
            </a:lvl1pPr>
          </a:lstStyle>
          <a:p>
            <a:pPr lvl="0"/>
            <a:r>
              <a:rPr lang="da-DK" dirty="0"/>
              <a:t>Navn på institution</a:t>
            </a:r>
          </a:p>
        </p:txBody>
      </p:sp>
      <p:grpSp>
        <p:nvGrpSpPr>
          <p:cNvPr id="4" name="Gruppe 3">
            <a:extLst>
              <a:ext uri="{FF2B5EF4-FFF2-40B4-BE49-F238E27FC236}">
                <a16:creationId xmlns:a16="http://schemas.microsoft.com/office/drawing/2014/main" id="{795AFFCB-6759-40E6-96C5-2030F9FE2BFD}"/>
              </a:ext>
            </a:extLst>
          </p:cNvPr>
          <p:cNvGrpSpPr/>
          <p:nvPr userDrawn="1"/>
        </p:nvGrpSpPr>
        <p:grpSpPr>
          <a:xfrm>
            <a:off x="12388786" y="248640"/>
            <a:ext cx="1947272" cy="916968"/>
            <a:chOff x="24775960" y="497279"/>
            <a:chExt cx="3894290" cy="1833936"/>
          </a:xfrm>
        </p:grpSpPr>
        <p:sp>
          <p:nvSpPr>
            <p:cNvPr id="7" name="Tekstfelt 6">
              <a:extLst>
                <a:ext uri="{FF2B5EF4-FFF2-40B4-BE49-F238E27FC236}">
                  <a16:creationId xmlns:a16="http://schemas.microsoft.com/office/drawing/2014/main" id="{1ABE3FBA-96A2-4DB0-8BDA-52F3F9937E39}"/>
                </a:ext>
              </a:extLst>
            </p:cNvPr>
            <p:cNvSpPr txBox="1"/>
            <p:nvPr userDrawn="1"/>
          </p:nvSpPr>
          <p:spPr>
            <a:xfrm>
              <a:off x="24775960" y="497279"/>
              <a:ext cx="3894290" cy="1833936"/>
            </a:xfrm>
            <a:prstGeom prst="rect">
              <a:avLst/>
            </a:prstGeom>
            <a:noFill/>
          </p:spPr>
          <p:txBody>
            <a:bodyPr wrap="square" lIns="0" tIns="0" rIns="0" bIns="108000" rtlCol="0">
              <a:spAutoFit/>
            </a:bodyPr>
            <a:lstStyle/>
            <a:p>
              <a:r>
                <a:rPr lang="da-DK" sz="750" b="1" dirty="0"/>
                <a:t>Skift til anden forside/layout</a:t>
              </a:r>
              <a:r>
                <a:rPr lang="da-DK" sz="750" b="0" dirty="0"/>
                <a:t> ved at klikke på                under fanen Hjem.</a:t>
              </a:r>
            </a:p>
            <a:p>
              <a:r>
                <a:rPr lang="da-DK" sz="750" dirty="0"/>
                <a:t>Vælg derefter det ønskede layout.</a:t>
              </a:r>
            </a:p>
            <a:p>
              <a:endParaRPr lang="da-DK" sz="750" dirty="0"/>
            </a:p>
            <a:p>
              <a:r>
                <a:rPr lang="da-DK" sz="750" dirty="0"/>
                <a:t>Vær opmærksom på, at du skal skifte til layout af samme slags. Så du </a:t>
              </a:r>
              <a:r>
                <a:rPr lang="da-DK" sz="750" u="sng" dirty="0"/>
                <a:t>ikke</a:t>
              </a:r>
              <a:r>
                <a:rPr lang="da-DK" sz="750" dirty="0"/>
                <a:t> skifter fra Forside- til Indholdslayout</a:t>
              </a:r>
            </a:p>
          </p:txBody>
        </p:sp>
        <p:pic>
          <p:nvPicPr>
            <p:cNvPr id="8" name="Billede 7">
              <a:extLst>
                <a:ext uri="{FF2B5EF4-FFF2-40B4-BE49-F238E27FC236}">
                  <a16:creationId xmlns:a16="http://schemas.microsoft.com/office/drawing/2014/main" id="{B3E50368-47E8-4FB7-AC39-33DEDDE1EC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675254" y="726572"/>
              <a:ext cx="724001" cy="238158"/>
            </a:xfrm>
            <a:prstGeom prst="rect">
              <a:avLst/>
            </a:prstGeom>
          </p:spPr>
        </p:pic>
      </p:grpSp>
      <p:pic>
        <p:nvPicPr>
          <p:cNvPr id="9" name="Billede 8">
            <a:extLst>
              <a:ext uri="{FF2B5EF4-FFF2-40B4-BE49-F238E27FC236}">
                <a16:creationId xmlns:a16="http://schemas.microsoft.com/office/drawing/2014/main" id="{D78E6915-0752-4B27-A56B-3A2873CA9D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383888" y="1127642"/>
            <a:ext cx="2062585" cy="452501"/>
          </a:xfrm>
          <a:prstGeom prst="rect">
            <a:avLst/>
          </a:prstGeom>
        </p:spPr>
      </p:pic>
    </p:spTree>
    <p:extLst>
      <p:ext uri="{BB962C8B-B14F-4D97-AF65-F5344CB8AC3E}">
        <p14:creationId xmlns:p14="http://schemas.microsoft.com/office/powerpoint/2010/main" val="2540238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rside + Billede">
    <p:bg>
      <p:bgPr>
        <a:blipFill dpi="0" rotWithShape="1">
          <a:blip r:embed="rId2">
            <a:lum/>
          </a:blip>
          <a:srcRect/>
          <a:stretch>
            <a:fillRect t="-78000" b="-78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BCAD4-2551-49EE-8DE5-1D2BB09F55A8}"/>
              </a:ext>
            </a:extLst>
          </p:cNvPr>
          <p:cNvSpPr>
            <a:spLocks noGrp="1"/>
          </p:cNvSpPr>
          <p:nvPr>
            <p:ph type="ctrTitle" hasCustomPrompt="1"/>
          </p:nvPr>
        </p:nvSpPr>
        <p:spPr>
          <a:xfrm>
            <a:off x="398465" y="2303463"/>
            <a:ext cx="8547100" cy="2560639"/>
          </a:xfrm>
        </p:spPr>
        <p:txBody>
          <a:bodyPr anchor="t" anchorCtr="0"/>
          <a:lstStyle>
            <a:lvl1pPr algn="l">
              <a:lnSpc>
                <a:spcPts val="8500"/>
              </a:lnSpc>
              <a:defRPr sz="7500" b="0">
                <a:latin typeface="+mj-lt"/>
              </a:defRPr>
            </a:lvl1pPr>
          </a:lstStyle>
          <a:p>
            <a:r>
              <a:rPr lang="da-DK" dirty="0"/>
              <a:t>Overskrift</a:t>
            </a:r>
          </a:p>
        </p:txBody>
      </p:sp>
      <p:sp>
        <p:nvSpPr>
          <p:cNvPr id="3" name="Undertitel 2">
            <a:extLst>
              <a:ext uri="{FF2B5EF4-FFF2-40B4-BE49-F238E27FC236}">
                <a16:creationId xmlns:a16="http://schemas.microsoft.com/office/drawing/2014/main" id="{72170882-3C1A-47A7-92D1-A3FADCFE5D69}"/>
              </a:ext>
            </a:extLst>
          </p:cNvPr>
          <p:cNvSpPr>
            <a:spLocks noGrp="1"/>
          </p:cNvSpPr>
          <p:nvPr>
            <p:ph type="subTitle" idx="1" hasCustomPrompt="1"/>
          </p:nvPr>
        </p:nvSpPr>
        <p:spPr>
          <a:xfrm>
            <a:off x="398465" y="5314952"/>
            <a:ext cx="8547100" cy="792162"/>
          </a:xfrm>
        </p:spPr>
        <p:txBody>
          <a:bodyPr/>
          <a:lstStyle>
            <a:lvl1pPr marL="0" indent="0" algn="l">
              <a:lnSpc>
                <a:spcPts val="3000"/>
              </a:lnSpc>
              <a:buNone/>
              <a:defRPr sz="225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da-DK" dirty="0"/>
              <a:t>Navn </a:t>
            </a:r>
            <a:r>
              <a:rPr lang="da-DK" dirty="0" err="1"/>
              <a:t>Navnsen</a:t>
            </a:r>
            <a:endParaRPr lang="da-DK" dirty="0"/>
          </a:p>
        </p:txBody>
      </p:sp>
      <p:pic>
        <p:nvPicPr>
          <p:cNvPr id="10" name="Billede 9">
            <a:extLst>
              <a:ext uri="{FF2B5EF4-FFF2-40B4-BE49-F238E27FC236}">
                <a16:creationId xmlns:a16="http://schemas.microsoft.com/office/drawing/2014/main" id="{80C218EF-1B38-40A8-A5D7-7A47F9D0F4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98464" y="397915"/>
            <a:ext cx="1403292" cy="508000"/>
          </a:xfrm>
          <a:prstGeom prst="rect">
            <a:avLst/>
          </a:prstGeom>
        </p:spPr>
      </p:pic>
      <p:pic>
        <p:nvPicPr>
          <p:cNvPr id="16" name="Billede 15">
            <a:extLst>
              <a:ext uri="{FF2B5EF4-FFF2-40B4-BE49-F238E27FC236}">
                <a16:creationId xmlns:a16="http://schemas.microsoft.com/office/drawing/2014/main" id="{EFFD270C-4F72-453D-B36E-3F3C47250A2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012064" y="539774"/>
            <a:ext cx="1788662" cy="93710"/>
          </a:xfrm>
          <a:prstGeom prst="rect">
            <a:avLst/>
          </a:prstGeom>
        </p:spPr>
      </p:pic>
      <p:sp>
        <p:nvSpPr>
          <p:cNvPr id="5" name="Pladsholder til tekst 4">
            <a:extLst>
              <a:ext uri="{FF2B5EF4-FFF2-40B4-BE49-F238E27FC236}">
                <a16:creationId xmlns:a16="http://schemas.microsoft.com/office/drawing/2014/main" id="{AA1B58FF-7007-4DB3-AB68-8ED000F0B465}"/>
              </a:ext>
            </a:extLst>
          </p:cNvPr>
          <p:cNvSpPr>
            <a:spLocks noGrp="1"/>
          </p:cNvSpPr>
          <p:nvPr>
            <p:ph type="body" sz="quarter" idx="10" hasCustomPrompt="1"/>
          </p:nvPr>
        </p:nvSpPr>
        <p:spPr>
          <a:xfrm>
            <a:off x="4064264" y="508794"/>
            <a:ext cx="4063471" cy="130969"/>
          </a:xfrm>
        </p:spPr>
        <p:txBody>
          <a:bodyPr/>
          <a:lstStyle>
            <a:lvl1pPr algn="ctr">
              <a:lnSpc>
                <a:spcPts val="1250"/>
              </a:lnSpc>
              <a:buNone/>
              <a:defRPr sz="1000" b="1"/>
            </a:lvl1pPr>
          </a:lstStyle>
          <a:p>
            <a:pPr lvl="0"/>
            <a:r>
              <a:rPr lang="da-DK" dirty="0"/>
              <a:t>Navn på institution</a:t>
            </a:r>
          </a:p>
        </p:txBody>
      </p:sp>
      <p:sp>
        <p:nvSpPr>
          <p:cNvPr id="4" name="Tekstfelt 3">
            <a:extLst>
              <a:ext uri="{FF2B5EF4-FFF2-40B4-BE49-F238E27FC236}">
                <a16:creationId xmlns:a16="http://schemas.microsoft.com/office/drawing/2014/main" id="{100D2E8D-3A06-4986-B4AE-F4952BB038E1}"/>
              </a:ext>
            </a:extLst>
          </p:cNvPr>
          <p:cNvSpPr txBox="1"/>
          <p:nvPr userDrawn="1"/>
        </p:nvSpPr>
        <p:spPr>
          <a:xfrm>
            <a:off x="12388787" y="1167059"/>
            <a:ext cx="1947272" cy="884858"/>
          </a:xfrm>
          <a:prstGeom prst="rect">
            <a:avLst/>
          </a:prstGeom>
          <a:noFill/>
        </p:spPr>
        <p:txBody>
          <a:bodyPr wrap="square" lIns="0" tIns="0" rIns="0" bIns="0" rtlCol="0">
            <a:spAutoFit/>
          </a:bodyPr>
          <a:lstStyle/>
          <a:p>
            <a:r>
              <a:rPr lang="da-DK" sz="750" b="1" dirty="0"/>
              <a:t>Udskift baggrundsbilledet</a:t>
            </a:r>
            <a:r>
              <a:rPr lang="da-DK" sz="750" dirty="0"/>
              <a:t> på følgende måde:</a:t>
            </a:r>
          </a:p>
          <a:p>
            <a:pPr marL="85725" indent="-85725">
              <a:spcAft>
                <a:spcPts val="250"/>
              </a:spcAft>
              <a:buFont typeface="Arial" panose="020B0604020202020204" pitchFamily="34" charset="0"/>
              <a:buChar char="•"/>
            </a:pPr>
            <a:r>
              <a:rPr lang="da-DK" sz="750" dirty="0"/>
              <a:t>Højreklik og vælg ”Formater baggrund”.</a:t>
            </a:r>
          </a:p>
          <a:p>
            <a:pPr marL="85725" indent="-85725">
              <a:spcAft>
                <a:spcPts val="250"/>
              </a:spcAft>
              <a:buFont typeface="Arial" panose="020B0604020202020204" pitchFamily="34" charset="0"/>
              <a:buChar char="•"/>
            </a:pPr>
            <a:r>
              <a:rPr lang="da-DK" sz="750" dirty="0"/>
              <a:t>I panelet til højre, under ”Indsæt billede fra”,  klikker du på ”Fil…”</a:t>
            </a:r>
          </a:p>
          <a:p>
            <a:pPr marL="85725" indent="-85725">
              <a:spcAft>
                <a:spcPts val="250"/>
              </a:spcAft>
              <a:buFont typeface="Arial" panose="020B0604020202020204" pitchFamily="34" charset="0"/>
              <a:buChar char="•"/>
            </a:pPr>
            <a:r>
              <a:rPr lang="da-DK" sz="750" dirty="0"/>
              <a:t>Vælg derefter det ønskede billede</a:t>
            </a:r>
          </a:p>
        </p:txBody>
      </p:sp>
      <p:pic>
        <p:nvPicPr>
          <p:cNvPr id="7" name="Billede 6" descr="Et billede, der indeholder tekst, udendørs, græs&#10;&#10;Automatisk genereret beskrivelse">
            <a:extLst>
              <a:ext uri="{FF2B5EF4-FFF2-40B4-BE49-F238E27FC236}">
                <a16:creationId xmlns:a16="http://schemas.microsoft.com/office/drawing/2014/main" id="{63D57A83-2BDE-4777-A2E1-335F2CC27919}"/>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2388787" y="0"/>
            <a:ext cx="1861554" cy="1051672"/>
          </a:xfrm>
          <a:prstGeom prst="rect">
            <a:avLst/>
          </a:prstGeom>
        </p:spPr>
      </p:pic>
      <p:sp>
        <p:nvSpPr>
          <p:cNvPr id="11" name="Tekstfelt 10">
            <a:extLst>
              <a:ext uri="{FF2B5EF4-FFF2-40B4-BE49-F238E27FC236}">
                <a16:creationId xmlns:a16="http://schemas.microsoft.com/office/drawing/2014/main" id="{20D8A90E-924A-4D4C-9CD3-870A2B49CBF6}"/>
              </a:ext>
            </a:extLst>
          </p:cNvPr>
          <p:cNvSpPr txBox="1"/>
          <p:nvPr userDrawn="1"/>
        </p:nvSpPr>
        <p:spPr>
          <a:xfrm>
            <a:off x="12388786" y="2200647"/>
            <a:ext cx="2046610" cy="807913"/>
          </a:xfrm>
          <a:prstGeom prst="rect">
            <a:avLst/>
          </a:prstGeom>
          <a:noFill/>
        </p:spPr>
        <p:txBody>
          <a:bodyPr wrap="square" lIns="0" tIns="0" rIns="0" bIns="0" rtlCol="0">
            <a:spAutoFit/>
          </a:bodyPr>
          <a:lstStyle/>
          <a:p>
            <a:r>
              <a:rPr lang="da-DK" sz="750" b="1" dirty="0"/>
              <a:t>Anvendelse af billeder eller video</a:t>
            </a:r>
            <a:r>
              <a:rPr lang="da-DK" sz="750" b="0" dirty="0"/>
              <a:t> med personer på kræver samtykke fra de pågældende personer.</a:t>
            </a:r>
          </a:p>
          <a:p>
            <a:r>
              <a:rPr lang="da-DK" sz="750" b="1" dirty="0"/>
              <a:t>Få samtykkeerklæring</a:t>
            </a:r>
            <a:r>
              <a:rPr lang="da-DK" sz="750" b="0" dirty="0"/>
              <a:t> i Kommunikation eller hent den på </a:t>
            </a:r>
            <a:r>
              <a:rPr lang="da-DK" sz="750" b="0" dirty="0" err="1"/>
              <a:t>intra</a:t>
            </a:r>
            <a:r>
              <a:rPr lang="da-DK" sz="750" b="0" dirty="0"/>
              <a:t> under Kommunikation.</a:t>
            </a:r>
          </a:p>
          <a:p>
            <a:endParaRPr lang="da-DK" sz="750" b="0" dirty="0"/>
          </a:p>
        </p:txBody>
      </p:sp>
    </p:spTree>
    <p:extLst>
      <p:ext uri="{BB962C8B-B14F-4D97-AF65-F5344CB8AC3E}">
        <p14:creationId xmlns:p14="http://schemas.microsoft.com/office/powerpoint/2010/main" val="2061179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rside logo neder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BCAD4-2551-49EE-8DE5-1D2BB09F55A8}"/>
              </a:ext>
            </a:extLst>
          </p:cNvPr>
          <p:cNvSpPr>
            <a:spLocks noGrp="1"/>
          </p:cNvSpPr>
          <p:nvPr>
            <p:ph type="ctrTitle" hasCustomPrompt="1"/>
          </p:nvPr>
        </p:nvSpPr>
        <p:spPr>
          <a:xfrm>
            <a:off x="398465" y="396875"/>
            <a:ext cx="8547100" cy="2560639"/>
          </a:xfrm>
        </p:spPr>
        <p:txBody>
          <a:bodyPr anchor="t" anchorCtr="0"/>
          <a:lstStyle>
            <a:lvl1pPr algn="l">
              <a:lnSpc>
                <a:spcPts val="8500"/>
              </a:lnSpc>
              <a:defRPr sz="7500" b="0">
                <a:latin typeface="+mj-lt"/>
              </a:defRPr>
            </a:lvl1pPr>
          </a:lstStyle>
          <a:p>
            <a:r>
              <a:rPr lang="da-DK" dirty="0"/>
              <a:t>Overskrift</a:t>
            </a:r>
          </a:p>
        </p:txBody>
      </p:sp>
      <p:sp>
        <p:nvSpPr>
          <p:cNvPr id="3" name="Undertitel 2">
            <a:extLst>
              <a:ext uri="{FF2B5EF4-FFF2-40B4-BE49-F238E27FC236}">
                <a16:creationId xmlns:a16="http://schemas.microsoft.com/office/drawing/2014/main" id="{72170882-3C1A-47A7-92D1-A3FADCFE5D69}"/>
              </a:ext>
            </a:extLst>
          </p:cNvPr>
          <p:cNvSpPr>
            <a:spLocks noGrp="1"/>
          </p:cNvSpPr>
          <p:nvPr>
            <p:ph type="subTitle" idx="1" hasCustomPrompt="1"/>
          </p:nvPr>
        </p:nvSpPr>
        <p:spPr>
          <a:xfrm>
            <a:off x="400076" y="3437731"/>
            <a:ext cx="8547100" cy="792162"/>
          </a:xfrm>
        </p:spPr>
        <p:txBody>
          <a:bodyPr/>
          <a:lstStyle>
            <a:lvl1pPr marL="0" indent="0" algn="l">
              <a:lnSpc>
                <a:spcPts val="3000"/>
              </a:lnSpc>
              <a:buNone/>
              <a:defRPr sz="225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da-DK" dirty="0"/>
              <a:t>Navn </a:t>
            </a:r>
            <a:r>
              <a:rPr lang="da-DK" dirty="0" err="1"/>
              <a:t>Navnsen</a:t>
            </a:r>
            <a:endParaRPr lang="da-DK" dirty="0"/>
          </a:p>
        </p:txBody>
      </p:sp>
      <p:pic>
        <p:nvPicPr>
          <p:cNvPr id="16" name="Billede 15">
            <a:extLst>
              <a:ext uri="{FF2B5EF4-FFF2-40B4-BE49-F238E27FC236}">
                <a16:creationId xmlns:a16="http://schemas.microsoft.com/office/drawing/2014/main" id="{EFFD270C-4F72-453D-B36E-3F3C47250A2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12064" y="6116400"/>
            <a:ext cx="1788662" cy="93710"/>
          </a:xfrm>
          <a:prstGeom prst="rect">
            <a:avLst/>
          </a:prstGeom>
        </p:spPr>
      </p:pic>
      <p:sp>
        <p:nvSpPr>
          <p:cNvPr id="5" name="Pladsholder til tekst 4">
            <a:extLst>
              <a:ext uri="{FF2B5EF4-FFF2-40B4-BE49-F238E27FC236}">
                <a16:creationId xmlns:a16="http://schemas.microsoft.com/office/drawing/2014/main" id="{AA1B58FF-7007-4DB3-AB68-8ED000F0B465}"/>
              </a:ext>
            </a:extLst>
          </p:cNvPr>
          <p:cNvSpPr>
            <a:spLocks noGrp="1"/>
          </p:cNvSpPr>
          <p:nvPr>
            <p:ph type="body" sz="quarter" idx="10" hasCustomPrompt="1"/>
          </p:nvPr>
        </p:nvSpPr>
        <p:spPr>
          <a:xfrm>
            <a:off x="4064264" y="6085800"/>
            <a:ext cx="4063471" cy="130969"/>
          </a:xfrm>
        </p:spPr>
        <p:txBody>
          <a:bodyPr/>
          <a:lstStyle>
            <a:lvl1pPr algn="ctr">
              <a:lnSpc>
                <a:spcPts val="1250"/>
              </a:lnSpc>
              <a:buNone/>
              <a:defRPr sz="1000" b="1"/>
            </a:lvl1pPr>
          </a:lstStyle>
          <a:p>
            <a:pPr lvl="0"/>
            <a:r>
              <a:rPr lang="da-DK" dirty="0"/>
              <a:t>Navn på institution</a:t>
            </a:r>
          </a:p>
        </p:txBody>
      </p:sp>
      <p:pic>
        <p:nvPicPr>
          <p:cNvPr id="7" name="Billede 6">
            <a:extLst>
              <a:ext uri="{FF2B5EF4-FFF2-40B4-BE49-F238E27FC236}">
                <a16:creationId xmlns:a16="http://schemas.microsoft.com/office/drawing/2014/main" id="{B98F62A2-877E-42A0-A77F-3F08875515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95289" y="5971382"/>
            <a:ext cx="1403292" cy="508000"/>
          </a:xfrm>
          <a:prstGeom prst="rect">
            <a:avLst/>
          </a:prstGeom>
        </p:spPr>
      </p:pic>
    </p:spTree>
    <p:extLst>
      <p:ext uri="{BB962C8B-B14F-4D97-AF65-F5344CB8AC3E}">
        <p14:creationId xmlns:p14="http://schemas.microsoft.com/office/powerpoint/2010/main" val="781970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rside + billede - logo nederst">
    <p:bg>
      <p:bgPr>
        <a:blipFill dpi="0" rotWithShape="1">
          <a:blip r:embed="rId2">
            <a:lum/>
          </a:blip>
          <a:srcRect/>
          <a:stretch>
            <a:fillRect t="-78000" b="-78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BCAD4-2551-49EE-8DE5-1D2BB09F55A8}"/>
              </a:ext>
            </a:extLst>
          </p:cNvPr>
          <p:cNvSpPr>
            <a:spLocks noGrp="1"/>
          </p:cNvSpPr>
          <p:nvPr>
            <p:ph type="ctrTitle" hasCustomPrompt="1"/>
          </p:nvPr>
        </p:nvSpPr>
        <p:spPr>
          <a:xfrm>
            <a:off x="398465" y="396875"/>
            <a:ext cx="8547100" cy="2560639"/>
          </a:xfrm>
        </p:spPr>
        <p:txBody>
          <a:bodyPr anchor="t" anchorCtr="0"/>
          <a:lstStyle>
            <a:lvl1pPr algn="l">
              <a:lnSpc>
                <a:spcPts val="8500"/>
              </a:lnSpc>
              <a:defRPr sz="7500" b="0">
                <a:latin typeface="+mj-lt"/>
              </a:defRPr>
            </a:lvl1pPr>
          </a:lstStyle>
          <a:p>
            <a:r>
              <a:rPr lang="da-DK" dirty="0"/>
              <a:t>Overskrift</a:t>
            </a:r>
          </a:p>
        </p:txBody>
      </p:sp>
      <p:sp>
        <p:nvSpPr>
          <p:cNvPr id="3" name="Undertitel 2">
            <a:extLst>
              <a:ext uri="{FF2B5EF4-FFF2-40B4-BE49-F238E27FC236}">
                <a16:creationId xmlns:a16="http://schemas.microsoft.com/office/drawing/2014/main" id="{72170882-3C1A-47A7-92D1-A3FADCFE5D69}"/>
              </a:ext>
            </a:extLst>
          </p:cNvPr>
          <p:cNvSpPr>
            <a:spLocks noGrp="1"/>
          </p:cNvSpPr>
          <p:nvPr>
            <p:ph type="subTitle" idx="1" hasCustomPrompt="1"/>
          </p:nvPr>
        </p:nvSpPr>
        <p:spPr>
          <a:xfrm>
            <a:off x="400076" y="3437731"/>
            <a:ext cx="8547100" cy="792162"/>
          </a:xfrm>
        </p:spPr>
        <p:txBody>
          <a:bodyPr/>
          <a:lstStyle>
            <a:lvl1pPr marL="0" indent="0" algn="l">
              <a:lnSpc>
                <a:spcPts val="3000"/>
              </a:lnSpc>
              <a:buNone/>
              <a:defRPr sz="225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da-DK" dirty="0"/>
              <a:t>Navn </a:t>
            </a:r>
            <a:r>
              <a:rPr lang="da-DK" dirty="0" err="1"/>
              <a:t>Navnsen</a:t>
            </a:r>
            <a:endParaRPr lang="da-DK" dirty="0"/>
          </a:p>
        </p:txBody>
      </p:sp>
      <p:pic>
        <p:nvPicPr>
          <p:cNvPr id="16" name="Billede 15">
            <a:extLst>
              <a:ext uri="{FF2B5EF4-FFF2-40B4-BE49-F238E27FC236}">
                <a16:creationId xmlns:a16="http://schemas.microsoft.com/office/drawing/2014/main" id="{EFFD270C-4F72-453D-B36E-3F3C47250A2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012064" y="6116400"/>
            <a:ext cx="1788662" cy="93710"/>
          </a:xfrm>
          <a:prstGeom prst="rect">
            <a:avLst/>
          </a:prstGeom>
        </p:spPr>
      </p:pic>
      <p:sp>
        <p:nvSpPr>
          <p:cNvPr id="5" name="Pladsholder til tekst 4">
            <a:extLst>
              <a:ext uri="{FF2B5EF4-FFF2-40B4-BE49-F238E27FC236}">
                <a16:creationId xmlns:a16="http://schemas.microsoft.com/office/drawing/2014/main" id="{AA1B58FF-7007-4DB3-AB68-8ED000F0B465}"/>
              </a:ext>
            </a:extLst>
          </p:cNvPr>
          <p:cNvSpPr>
            <a:spLocks noGrp="1"/>
          </p:cNvSpPr>
          <p:nvPr>
            <p:ph type="body" sz="quarter" idx="10" hasCustomPrompt="1"/>
          </p:nvPr>
        </p:nvSpPr>
        <p:spPr>
          <a:xfrm>
            <a:off x="4064264" y="6085800"/>
            <a:ext cx="4063471" cy="130969"/>
          </a:xfrm>
        </p:spPr>
        <p:txBody>
          <a:bodyPr/>
          <a:lstStyle>
            <a:lvl1pPr algn="ctr">
              <a:lnSpc>
                <a:spcPts val="1250"/>
              </a:lnSpc>
              <a:buNone/>
              <a:defRPr sz="1000" b="1"/>
            </a:lvl1pPr>
          </a:lstStyle>
          <a:p>
            <a:pPr lvl="0"/>
            <a:r>
              <a:rPr lang="da-DK" dirty="0"/>
              <a:t>Navn på institution</a:t>
            </a:r>
          </a:p>
        </p:txBody>
      </p:sp>
      <p:pic>
        <p:nvPicPr>
          <p:cNvPr id="7" name="Billede 6">
            <a:extLst>
              <a:ext uri="{FF2B5EF4-FFF2-40B4-BE49-F238E27FC236}">
                <a16:creationId xmlns:a16="http://schemas.microsoft.com/office/drawing/2014/main" id="{B98F62A2-877E-42A0-A77F-3F088755154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95289" y="5971382"/>
            <a:ext cx="1403292" cy="508000"/>
          </a:xfrm>
          <a:prstGeom prst="rect">
            <a:avLst/>
          </a:prstGeom>
        </p:spPr>
      </p:pic>
      <p:sp>
        <p:nvSpPr>
          <p:cNvPr id="11" name="Tekstfelt 10">
            <a:extLst>
              <a:ext uri="{FF2B5EF4-FFF2-40B4-BE49-F238E27FC236}">
                <a16:creationId xmlns:a16="http://schemas.microsoft.com/office/drawing/2014/main" id="{22ACE3B3-E43E-4D1A-BFE6-D937ACCA466A}"/>
              </a:ext>
            </a:extLst>
          </p:cNvPr>
          <p:cNvSpPr txBox="1"/>
          <p:nvPr userDrawn="1"/>
        </p:nvSpPr>
        <p:spPr>
          <a:xfrm>
            <a:off x="12388787" y="1167059"/>
            <a:ext cx="1947272" cy="884858"/>
          </a:xfrm>
          <a:prstGeom prst="rect">
            <a:avLst/>
          </a:prstGeom>
          <a:noFill/>
        </p:spPr>
        <p:txBody>
          <a:bodyPr wrap="square" lIns="0" tIns="0" rIns="0" bIns="0" rtlCol="0">
            <a:spAutoFit/>
          </a:bodyPr>
          <a:lstStyle/>
          <a:p>
            <a:r>
              <a:rPr lang="da-DK" sz="750" b="1" dirty="0"/>
              <a:t>Udskift baggrundsbilledet</a:t>
            </a:r>
            <a:r>
              <a:rPr lang="da-DK" sz="750" dirty="0"/>
              <a:t> på følgende måde:</a:t>
            </a:r>
          </a:p>
          <a:p>
            <a:pPr marL="85725" indent="-85725">
              <a:spcAft>
                <a:spcPts val="250"/>
              </a:spcAft>
              <a:buFont typeface="Arial" panose="020B0604020202020204" pitchFamily="34" charset="0"/>
              <a:buChar char="•"/>
            </a:pPr>
            <a:r>
              <a:rPr lang="da-DK" sz="750" dirty="0"/>
              <a:t>Højreklik og vælg ”Formater baggrund”.</a:t>
            </a:r>
          </a:p>
          <a:p>
            <a:pPr marL="85725" indent="-85725">
              <a:spcAft>
                <a:spcPts val="250"/>
              </a:spcAft>
              <a:buFont typeface="Arial" panose="020B0604020202020204" pitchFamily="34" charset="0"/>
              <a:buChar char="•"/>
            </a:pPr>
            <a:r>
              <a:rPr lang="da-DK" sz="750" dirty="0"/>
              <a:t>I panelet til højre, under ”Indsæt billede fra”,  klikker du på ”Fil…”</a:t>
            </a:r>
          </a:p>
          <a:p>
            <a:pPr marL="85725" indent="-85725">
              <a:spcAft>
                <a:spcPts val="250"/>
              </a:spcAft>
              <a:buFont typeface="Arial" panose="020B0604020202020204" pitchFamily="34" charset="0"/>
              <a:buChar char="•"/>
            </a:pPr>
            <a:r>
              <a:rPr lang="da-DK" sz="750" dirty="0"/>
              <a:t>Vælg derefter det ønskede billede</a:t>
            </a:r>
          </a:p>
        </p:txBody>
      </p:sp>
      <p:pic>
        <p:nvPicPr>
          <p:cNvPr id="12" name="Billede 11" descr="Et billede, der indeholder tekst, udendørs, græs&#10;&#10;Automatisk genereret beskrivelse">
            <a:extLst>
              <a:ext uri="{FF2B5EF4-FFF2-40B4-BE49-F238E27FC236}">
                <a16:creationId xmlns:a16="http://schemas.microsoft.com/office/drawing/2014/main" id="{FF63F60D-966B-42DB-B6DF-57948875711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2388787" y="0"/>
            <a:ext cx="1861554" cy="1051672"/>
          </a:xfrm>
          <a:prstGeom prst="rect">
            <a:avLst/>
          </a:prstGeom>
        </p:spPr>
      </p:pic>
      <p:sp>
        <p:nvSpPr>
          <p:cNvPr id="13" name="Tekstfelt 12">
            <a:extLst>
              <a:ext uri="{FF2B5EF4-FFF2-40B4-BE49-F238E27FC236}">
                <a16:creationId xmlns:a16="http://schemas.microsoft.com/office/drawing/2014/main" id="{DCCE0C3C-678F-46DB-A38D-817988CF9315}"/>
              </a:ext>
            </a:extLst>
          </p:cNvPr>
          <p:cNvSpPr txBox="1"/>
          <p:nvPr userDrawn="1"/>
        </p:nvSpPr>
        <p:spPr>
          <a:xfrm>
            <a:off x="12388786" y="2200647"/>
            <a:ext cx="2046610" cy="807913"/>
          </a:xfrm>
          <a:prstGeom prst="rect">
            <a:avLst/>
          </a:prstGeom>
          <a:noFill/>
        </p:spPr>
        <p:txBody>
          <a:bodyPr wrap="square" lIns="0" tIns="0" rIns="0" bIns="0" rtlCol="0">
            <a:spAutoFit/>
          </a:bodyPr>
          <a:lstStyle/>
          <a:p>
            <a:r>
              <a:rPr lang="da-DK" sz="750" b="1" dirty="0"/>
              <a:t>Anvendelse af billeder eller video</a:t>
            </a:r>
            <a:r>
              <a:rPr lang="da-DK" sz="750" b="0" dirty="0"/>
              <a:t> med personer på kræver samtykke fra de pågældende personer.</a:t>
            </a:r>
          </a:p>
          <a:p>
            <a:r>
              <a:rPr lang="da-DK" sz="750" b="1" dirty="0"/>
              <a:t>Få samtykkeerklæring</a:t>
            </a:r>
            <a:r>
              <a:rPr lang="da-DK" sz="750" b="0" dirty="0"/>
              <a:t> i Kommunikation eller hent den på </a:t>
            </a:r>
            <a:r>
              <a:rPr lang="da-DK" sz="750" b="0" dirty="0" err="1"/>
              <a:t>intra</a:t>
            </a:r>
            <a:r>
              <a:rPr lang="da-DK" sz="750" b="0" dirty="0"/>
              <a:t> under Kommunikation.</a:t>
            </a:r>
          </a:p>
          <a:p>
            <a:endParaRPr lang="da-DK" sz="750" b="0" dirty="0"/>
          </a:p>
        </p:txBody>
      </p:sp>
    </p:spTree>
    <p:extLst>
      <p:ext uri="{BB962C8B-B14F-4D97-AF65-F5344CB8AC3E}">
        <p14:creationId xmlns:p14="http://schemas.microsoft.com/office/powerpoint/2010/main" val="4215498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1 - standar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398465" y="2303463"/>
            <a:ext cx="11402985"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fld id="{34C72570-3430-418D-B490-8DC8A96A2FF3}" type="datetime1">
              <a:rPr lang="da-DK" smtClean="0"/>
              <a:t>11-06-2024</a:t>
            </a:fld>
            <a:endParaRPr lang="da-DK"/>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a:t>Skriv titel via Indsæt -&gt; Sidehoved og Sidefod</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9" name="Billede 8">
            <a:extLst>
              <a:ext uri="{FF2B5EF4-FFF2-40B4-BE49-F238E27FC236}">
                <a16:creationId xmlns:a16="http://schemas.microsoft.com/office/drawing/2014/main" id="{684065C1-A11B-4A8D-9014-0F655605E58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grpSp>
        <p:nvGrpSpPr>
          <p:cNvPr id="23" name="Gruppe 22">
            <a:extLst>
              <a:ext uri="{FF2B5EF4-FFF2-40B4-BE49-F238E27FC236}">
                <a16:creationId xmlns:a16="http://schemas.microsoft.com/office/drawing/2014/main" id="{906D793E-C384-4D46-9726-46566BC38653}"/>
              </a:ext>
            </a:extLst>
          </p:cNvPr>
          <p:cNvGrpSpPr/>
          <p:nvPr userDrawn="1"/>
        </p:nvGrpSpPr>
        <p:grpSpPr>
          <a:xfrm>
            <a:off x="12232902" y="2435701"/>
            <a:ext cx="2103157" cy="1967089"/>
            <a:chOff x="24464211" y="4871401"/>
            <a:chExt cx="4206040" cy="3934178"/>
          </a:xfrm>
        </p:grpSpPr>
        <p:sp>
          <p:nvSpPr>
            <p:cNvPr id="20" name="Tekstfelt 19">
              <a:extLst>
                <a:ext uri="{FF2B5EF4-FFF2-40B4-BE49-F238E27FC236}">
                  <a16:creationId xmlns:a16="http://schemas.microsoft.com/office/drawing/2014/main" id="{FF3C875D-5ECC-4EBC-83AA-01C44C9C1621}"/>
                </a:ext>
              </a:extLst>
            </p:cNvPr>
            <p:cNvSpPr txBox="1"/>
            <p:nvPr userDrawn="1"/>
          </p:nvSpPr>
          <p:spPr>
            <a:xfrm>
              <a:off x="24775961" y="4881427"/>
              <a:ext cx="3894290" cy="3924152"/>
            </a:xfrm>
            <a:prstGeom prst="rect">
              <a:avLst/>
            </a:prstGeom>
            <a:noFill/>
          </p:spPr>
          <p:txBody>
            <a:bodyPr wrap="square" lIns="0" tIns="0" rIns="0" bIns="0" rtlCol="0">
              <a:spAutoFit/>
            </a:bodyPr>
            <a:lstStyle/>
            <a:p>
              <a:r>
                <a:rPr lang="da-DK" sz="750" b="1" dirty="0"/>
                <a:t>Vælg selv indhold</a:t>
              </a:r>
              <a:r>
                <a:rPr lang="da-DK" sz="750" dirty="0"/>
                <a:t> i dette område, fx tekst, tabel, diagram, </a:t>
              </a:r>
              <a:r>
                <a:rPr lang="da-DK" sz="750" dirty="0" err="1"/>
                <a:t>SmartArt</a:t>
              </a:r>
              <a:r>
                <a:rPr lang="da-DK" sz="750" dirty="0"/>
                <a:t> eller billede. Klik på det ønskede ikon eller skriv din tekst.</a:t>
              </a:r>
            </a:p>
            <a:p>
              <a:endParaRPr lang="da-DK" sz="750" dirty="0"/>
            </a:p>
            <a:p>
              <a:r>
                <a:rPr lang="da-DK" sz="750" b="1" dirty="0"/>
                <a:t>Fjern evt. punkttegn </a:t>
              </a:r>
              <a:r>
                <a:rPr lang="da-DK" sz="750" dirty="0"/>
                <a:t>ved at klik på</a:t>
              </a:r>
            </a:p>
            <a:p>
              <a:endParaRPr lang="da-DK" sz="750" dirty="0"/>
            </a:p>
            <a:p>
              <a:r>
                <a:rPr lang="da-DK" sz="750" b="1" dirty="0"/>
                <a:t>Webtilgængelighed:</a:t>
              </a:r>
              <a:r>
                <a:rPr lang="da-DK" sz="750" dirty="0"/>
                <a:t> Husk at give dit diagram, illustration eller billede en Alternativ tekst, som bruges af synshandicappede til ”oplæsning”.</a:t>
              </a:r>
            </a:p>
            <a:p>
              <a:r>
                <a:rPr lang="da-DK" sz="750" dirty="0"/>
                <a:t>Højreklik på indholdsboksen og angiv Alternativ tekst.</a:t>
              </a:r>
            </a:p>
            <a:p>
              <a:endParaRPr lang="da-DK" sz="750" dirty="0"/>
            </a:p>
            <a:p>
              <a:r>
                <a:rPr lang="da-DK" sz="750" b="1" dirty="0"/>
                <a:t>Skift evt. opstilling/layout</a:t>
              </a:r>
              <a:r>
                <a:rPr lang="da-DK" sz="750" b="0" dirty="0"/>
                <a:t> ved at klikke på </a:t>
              </a:r>
            </a:p>
            <a:p>
              <a:r>
                <a:rPr lang="da-DK" sz="750" dirty="0"/>
                <a:t>Vælg derefter det ønskede layout.</a:t>
              </a:r>
            </a:p>
          </p:txBody>
        </p:sp>
        <p:pic>
          <p:nvPicPr>
            <p:cNvPr id="19" name="Billede 18">
              <a:extLst>
                <a:ext uri="{FF2B5EF4-FFF2-40B4-BE49-F238E27FC236}">
                  <a16:creationId xmlns:a16="http://schemas.microsoft.com/office/drawing/2014/main" id="{7ED3FD58-694B-43E9-986C-2DC221CC12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1" name="Pil: venstre 20">
              <a:extLst>
                <a:ext uri="{FF2B5EF4-FFF2-40B4-BE49-F238E27FC236}">
                  <a16:creationId xmlns:a16="http://schemas.microsoft.com/office/drawing/2014/main" id="{1A50584E-C6CC-48F0-BEEC-E562622E1FA2}"/>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p>
          </p:txBody>
        </p:sp>
        <p:pic>
          <p:nvPicPr>
            <p:cNvPr id="22" name="Billede 21">
              <a:extLst>
                <a:ext uri="{FF2B5EF4-FFF2-40B4-BE49-F238E27FC236}">
                  <a16:creationId xmlns:a16="http://schemas.microsoft.com/office/drawing/2014/main" id="{B14CA9AA-D5A5-4494-BD3D-F5ADB914D9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22413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Layou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398464" y="2303464"/>
            <a:ext cx="5526086" cy="417512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6265865" y="2309814"/>
            <a:ext cx="5526086"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D1782EEB-640E-4A2A-A3CD-9E1922B4F4C2}" type="datetime1">
              <a:rPr lang="da-DK" smtClean="0"/>
              <a:t>11-06-2024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a:t>Skriv titel via Indsæt -&gt; Sidehoved og Sidefod</a:t>
            </a:r>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10" name="Billede 9">
            <a:extLst>
              <a:ext uri="{FF2B5EF4-FFF2-40B4-BE49-F238E27FC236}">
                <a16:creationId xmlns:a16="http://schemas.microsoft.com/office/drawing/2014/main" id="{027E7E58-FB75-41BD-B5A3-566BE2E909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grpSp>
        <p:nvGrpSpPr>
          <p:cNvPr id="16" name="Gruppe 15">
            <a:extLst>
              <a:ext uri="{FF2B5EF4-FFF2-40B4-BE49-F238E27FC236}">
                <a16:creationId xmlns:a16="http://schemas.microsoft.com/office/drawing/2014/main" id="{E5E16948-0ACC-44D4-BB04-D707FA1512B5}"/>
              </a:ext>
            </a:extLst>
          </p:cNvPr>
          <p:cNvGrpSpPr/>
          <p:nvPr userDrawn="1"/>
        </p:nvGrpSpPr>
        <p:grpSpPr>
          <a:xfrm>
            <a:off x="12232902" y="2435701"/>
            <a:ext cx="2103157" cy="1967089"/>
            <a:chOff x="24464211" y="4871401"/>
            <a:chExt cx="4206040" cy="3934178"/>
          </a:xfrm>
        </p:grpSpPr>
        <p:sp>
          <p:nvSpPr>
            <p:cNvPr id="17" name="Tekstfelt 16">
              <a:extLst>
                <a:ext uri="{FF2B5EF4-FFF2-40B4-BE49-F238E27FC236}">
                  <a16:creationId xmlns:a16="http://schemas.microsoft.com/office/drawing/2014/main" id="{F69C76C2-F1FC-4EDB-B256-D76B69962CB2}"/>
                </a:ext>
              </a:extLst>
            </p:cNvPr>
            <p:cNvSpPr txBox="1"/>
            <p:nvPr userDrawn="1"/>
          </p:nvSpPr>
          <p:spPr>
            <a:xfrm>
              <a:off x="24775961" y="4881427"/>
              <a:ext cx="3894290" cy="3924152"/>
            </a:xfrm>
            <a:prstGeom prst="rect">
              <a:avLst/>
            </a:prstGeom>
            <a:noFill/>
          </p:spPr>
          <p:txBody>
            <a:bodyPr wrap="square" lIns="0" tIns="0" rIns="0" bIns="0" rtlCol="0">
              <a:spAutoFit/>
            </a:bodyPr>
            <a:lstStyle/>
            <a:p>
              <a:r>
                <a:rPr lang="da-DK" sz="750" b="1" dirty="0"/>
                <a:t>Vælg selv indhold</a:t>
              </a:r>
              <a:r>
                <a:rPr lang="da-DK" sz="750" dirty="0"/>
                <a:t> i dette område, fx tekst, tabel, diagram, </a:t>
              </a:r>
              <a:r>
                <a:rPr lang="da-DK" sz="750" dirty="0" err="1"/>
                <a:t>SmartArt</a:t>
              </a:r>
              <a:r>
                <a:rPr lang="da-DK" sz="750" dirty="0"/>
                <a:t> eller billede. Klik på det ønskede ikon eller skriv din tekst.</a:t>
              </a:r>
            </a:p>
            <a:p>
              <a:endParaRPr lang="da-DK" sz="750" dirty="0"/>
            </a:p>
            <a:p>
              <a:r>
                <a:rPr lang="da-DK" sz="750" b="1" dirty="0"/>
                <a:t>Fjern evt. punkttegn </a:t>
              </a:r>
              <a:r>
                <a:rPr lang="da-DK" sz="750" dirty="0"/>
                <a:t>ved at klik på</a:t>
              </a:r>
            </a:p>
            <a:p>
              <a:endParaRPr lang="da-DK" sz="750" dirty="0"/>
            </a:p>
            <a:p>
              <a:r>
                <a:rPr lang="da-DK" sz="750" b="1" dirty="0"/>
                <a:t>Webtilgængelighed:</a:t>
              </a:r>
              <a:r>
                <a:rPr lang="da-DK" sz="750" dirty="0"/>
                <a:t> Husk at give dit diagram, illustration eller billede en Alternativ tekst, som bruges af synshandicappede til ”oplæsning”.</a:t>
              </a:r>
            </a:p>
            <a:p>
              <a:r>
                <a:rPr lang="da-DK" sz="750" dirty="0"/>
                <a:t>Højreklik på indholdsboksen og angiv Alternativ tekst.</a:t>
              </a:r>
            </a:p>
            <a:p>
              <a:endParaRPr lang="da-DK" sz="750" dirty="0"/>
            </a:p>
            <a:p>
              <a:r>
                <a:rPr lang="da-DK" sz="750" b="1" dirty="0"/>
                <a:t>Skift evt. opstilling/layout</a:t>
              </a:r>
              <a:r>
                <a:rPr lang="da-DK" sz="750" b="0" dirty="0"/>
                <a:t> ved at klikke på </a:t>
              </a:r>
            </a:p>
            <a:p>
              <a:r>
                <a:rPr lang="da-DK" sz="750" dirty="0"/>
                <a:t>Vælg derefter det ønskede layout.</a:t>
              </a:r>
            </a:p>
          </p:txBody>
        </p:sp>
        <p:pic>
          <p:nvPicPr>
            <p:cNvPr id="18" name="Billede 17">
              <a:extLst>
                <a:ext uri="{FF2B5EF4-FFF2-40B4-BE49-F238E27FC236}">
                  <a16:creationId xmlns:a16="http://schemas.microsoft.com/office/drawing/2014/main" id="{F1E43EAD-34F7-4627-BCA4-7F2A0E5ED7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19" name="Pil: venstre 18">
              <a:extLst>
                <a:ext uri="{FF2B5EF4-FFF2-40B4-BE49-F238E27FC236}">
                  <a16:creationId xmlns:a16="http://schemas.microsoft.com/office/drawing/2014/main" id="{DFD1059F-0C2C-4E9F-A9AB-EA26359D4B8D}"/>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p>
          </p:txBody>
        </p:sp>
        <p:pic>
          <p:nvPicPr>
            <p:cNvPr id="20" name="Billede 19">
              <a:extLst>
                <a:ext uri="{FF2B5EF4-FFF2-40B4-BE49-F238E27FC236}">
                  <a16:creationId xmlns:a16="http://schemas.microsoft.com/office/drawing/2014/main" id="{6EF02837-8C2D-4055-AC2D-F74CC02295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1164908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Layout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p:txBody>
          <a:bodyPr/>
          <a:lstStyle/>
          <a:p>
            <a:r>
              <a:rPr lang="da-DK" smtClean="0"/>
              <a:t>Klik for at redigere i master</a:t>
            </a:r>
            <a:endParaRPr lang="da-DK"/>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398464" y="2303464"/>
            <a:ext cx="2836862"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3611565" y="2309814"/>
            <a:ext cx="8180386"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D7675F0A-B341-45B8-8B17-8305B03B4930}" type="datetime1">
              <a:rPr lang="da-DK" smtClean="0"/>
              <a:t>11-06-2024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a:t>Skriv titel via Indsæt -&gt; Sidehoved og Sidefod</a:t>
            </a:r>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60837FE4-9CBB-489D-A246-FD1853433C5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11" name="Billede 10">
            <a:extLst>
              <a:ext uri="{FF2B5EF4-FFF2-40B4-BE49-F238E27FC236}">
                <a16:creationId xmlns:a16="http://schemas.microsoft.com/office/drawing/2014/main" id="{BA3F041A-8573-42B6-BE1A-0F21FF8B377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388787" y="0"/>
            <a:ext cx="1861555" cy="1048511"/>
          </a:xfrm>
          <a:prstGeom prst="rect">
            <a:avLst/>
          </a:prstGeom>
        </p:spPr>
      </p:pic>
      <p:grpSp>
        <p:nvGrpSpPr>
          <p:cNvPr id="19" name="Gruppe 18">
            <a:extLst>
              <a:ext uri="{FF2B5EF4-FFF2-40B4-BE49-F238E27FC236}">
                <a16:creationId xmlns:a16="http://schemas.microsoft.com/office/drawing/2014/main" id="{0C3098FE-83BB-4F44-963C-2CC0B47E2DE2}"/>
              </a:ext>
            </a:extLst>
          </p:cNvPr>
          <p:cNvGrpSpPr/>
          <p:nvPr userDrawn="1"/>
        </p:nvGrpSpPr>
        <p:grpSpPr>
          <a:xfrm>
            <a:off x="12232902" y="2435701"/>
            <a:ext cx="2103157" cy="1967089"/>
            <a:chOff x="24464211" y="4871401"/>
            <a:chExt cx="4206040" cy="3934178"/>
          </a:xfrm>
        </p:grpSpPr>
        <p:sp>
          <p:nvSpPr>
            <p:cNvPr id="20" name="Tekstfelt 19">
              <a:extLst>
                <a:ext uri="{FF2B5EF4-FFF2-40B4-BE49-F238E27FC236}">
                  <a16:creationId xmlns:a16="http://schemas.microsoft.com/office/drawing/2014/main" id="{E6F931CF-1465-4A1A-911D-06D8A58B517B}"/>
                </a:ext>
              </a:extLst>
            </p:cNvPr>
            <p:cNvSpPr txBox="1"/>
            <p:nvPr userDrawn="1"/>
          </p:nvSpPr>
          <p:spPr>
            <a:xfrm>
              <a:off x="24775961" y="4881427"/>
              <a:ext cx="3894290" cy="3924152"/>
            </a:xfrm>
            <a:prstGeom prst="rect">
              <a:avLst/>
            </a:prstGeom>
            <a:noFill/>
          </p:spPr>
          <p:txBody>
            <a:bodyPr wrap="square" lIns="0" tIns="0" rIns="0" bIns="0" rtlCol="0">
              <a:spAutoFit/>
            </a:bodyPr>
            <a:lstStyle/>
            <a:p>
              <a:r>
                <a:rPr lang="da-DK" sz="750" b="1" dirty="0"/>
                <a:t>Vælg selv indhold</a:t>
              </a:r>
              <a:r>
                <a:rPr lang="da-DK" sz="750" dirty="0"/>
                <a:t> i dette område, fx tekst, tabel, diagram, </a:t>
              </a:r>
              <a:r>
                <a:rPr lang="da-DK" sz="750" dirty="0" err="1"/>
                <a:t>SmartArt</a:t>
              </a:r>
              <a:r>
                <a:rPr lang="da-DK" sz="750" dirty="0"/>
                <a:t> eller billede. Klik på det ønskede ikon eller skriv din tekst.</a:t>
              </a:r>
            </a:p>
            <a:p>
              <a:endParaRPr lang="da-DK" sz="750" dirty="0"/>
            </a:p>
            <a:p>
              <a:r>
                <a:rPr lang="da-DK" sz="750" b="1" dirty="0"/>
                <a:t>Fjern evt. punkttegn </a:t>
              </a:r>
              <a:r>
                <a:rPr lang="da-DK" sz="750" dirty="0"/>
                <a:t>ved at klik på</a:t>
              </a:r>
            </a:p>
            <a:p>
              <a:endParaRPr lang="da-DK" sz="750" dirty="0"/>
            </a:p>
            <a:p>
              <a:r>
                <a:rPr lang="da-DK" sz="750" b="1" dirty="0"/>
                <a:t>Webtilgængelighed:</a:t>
              </a:r>
              <a:r>
                <a:rPr lang="da-DK" sz="750" dirty="0"/>
                <a:t> Husk at give dit diagram, illustration eller billede en Alternativ tekst, som bruges af synshandicappede til ”oplæsning”.</a:t>
              </a:r>
            </a:p>
            <a:p>
              <a:r>
                <a:rPr lang="da-DK" sz="750" dirty="0"/>
                <a:t>Højreklik på indholdsboksen og angiv Alternativ tekst.</a:t>
              </a:r>
            </a:p>
            <a:p>
              <a:endParaRPr lang="da-DK" sz="750" dirty="0"/>
            </a:p>
            <a:p>
              <a:r>
                <a:rPr lang="da-DK" sz="750" b="1" dirty="0"/>
                <a:t>Skift evt. opstilling/layout</a:t>
              </a:r>
              <a:r>
                <a:rPr lang="da-DK" sz="750" b="0" dirty="0"/>
                <a:t> ved at klikke på </a:t>
              </a:r>
            </a:p>
            <a:p>
              <a:r>
                <a:rPr lang="da-DK" sz="750" dirty="0"/>
                <a:t>Vælg derefter det ønskede layout.</a:t>
              </a:r>
            </a:p>
          </p:txBody>
        </p:sp>
        <p:pic>
          <p:nvPicPr>
            <p:cNvPr id="21" name="Billede 20">
              <a:extLst>
                <a:ext uri="{FF2B5EF4-FFF2-40B4-BE49-F238E27FC236}">
                  <a16:creationId xmlns:a16="http://schemas.microsoft.com/office/drawing/2014/main" id="{D1AD1AA5-DF20-4B9D-ABAA-AAEBD5172D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2" name="Pil: venstre 21">
              <a:extLst>
                <a:ext uri="{FF2B5EF4-FFF2-40B4-BE49-F238E27FC236}">
                  <a16:creationId xmlns:a16="http://schemas.microsoft.com/office/drawing/2014/main" id="{D4ECCE73-C931-4CB7-A632-9ED21EA17397}"/>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p>
          </p:txBody>
        </p:sp>
        <p:pic>
          <p:nvPicPr>
            <p:cNvPr id="23" name="Billede 22">
              <a:extLst>
                <a:ext uri="{FF2B5EF4-FFF2-40B4-BE49-F238E27FC236}">
                  <a16:creationId xmlns:a16="http://schemas.microsoft.com/office/drawing/2014/main" id="{FA7F5E68-5B2E-4645-95F7-F37D0B5E4C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3859348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Layout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p:txBody>
          <a:bodyPr/>
          <a:lstStyle/>
          <a:p>
            <a:r>
              <a:rPr lang="da-DK" smtClean="0"/>
              <a:t>Klik for at redigere i master</a:t>
            </a:r>
            <a:endParaRPr lang="da-DK"/>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8956416" y="2303464"/>
            <a:ext cx="2836862"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393705" y="2309814"/>
            <a:ext cx="8180386"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1CA2030B-BB7A-4956-8A32-136EC81E77BD}" type="datetime1">
              <a:rPr lang="da-DK" smtClean="0"/>
              <a:t>11-06-2024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a:t>Skriv titel via Indsæt -&gt; Sidehoved og Sidefod</a:t>
            </a:r>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60837FE4-9CBB-489D-A246-FD1853433C5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11" name="Billede 10">
            <a:extLst>
              <a:ext uri="{FF2B5EF4-FFF2-40B4-BE49-F238E27FC236}">
                <a16:creationId xmlns:a16="http://schemas.microsoft.com/office/drawing/2014/main" id="{854C84C9-7FC1-4CEE-8C55-9E53470C49A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388787" y="2091"/>
            <a:ext cx="1861555" cy="1046420"/>
          </a:xfrm>
          <a:prstGeom prst="rect">
            <a:avLst/>
          </a:prstGeom>
        </p:spPr>
      </p:pic>
      <p:grpSp>
        <p:nvGrpSpPr>
          <p:cNvPr id="18" name="Gruppe 17">
            <a:extLst>
              <a:ext uri="{FF2B5EF4-FFF2-40B4-BE49-F238E27FC236}">
                <a16:creationId xmlns:a16="http://schemas.microsoft.com/office/drawing/2014/main" id="{B67C4792-DA83-4956-8D6E-10FBDFB2F4D9}"/>
              </a:ext>
            </a:extLst>
          </p:cNvPr>
          <p:cNvGrpSpPr/>
          <p:nvPr userDrawn="1"/>
        </p:nvGrpSpPr>
        <p:grpSpPr>
          <a:xfrm>
            <a:off x="12232902" y="2435701"/>
            <a:ext cx="2103157" cy="1967089"/>
            <a:chOff x="24464211" y="4871401"/>
            <a:chExt cx="4206040" cy="3934178"/>
          </a:xfrm>
        </p:grpSpPr>
        <p:sp>
          <p:nvSpPr>
            <p:cNvPr id="19" name="Tekstfelt 18">
              <a:extLst>
                <a:ext uri="{FF2B5EF4-FFF2-40B4-BE49-F238E27FC236}">
                  <a16:creationId xmlns:a16="http://schemas.microsoft.com/office/drawing/2014/main" id="{993C2496-AE34-406F-BE71-F257E99E7B07}"/>
                </a:ext>
              </a:extLst>
            </p:cNvPr>
            <p:cNvSpPr txBox="1"/>
            <p:nvPr userDrawn="1"/>
          </p:nvSpPr>
          <p:spPr>
            <a:xfrm>
              <a:off x="24775961" y="4881427"/>
              <a:ext cx="3894290" cy="3924152"/>
            </a:xfrm>
            <a:prstGeom prst="rect">
              <a:avLst/>
            </a:prstGeom>
            <a:noFill/>
          </p:spPr>
          <p:txBody>
            <a:bodyPr wrap="square" lIns="0" tIns="0" rIns="0" bIns="0" rtlCol="0">
              <a:spAutoFit/>
            </a:bodyPr>
            <a:lstStyle/>
            <a:p>
              <a:r>
                <a:rPr lang="da-DK" sz="750" b="1" dirty="0"/>
                <a:t>Vælg selv indhold</a:t>
              </a:r>
              <a:r>
                <a:rPr lang="da-DK" sz="750" dirty="0"/>
                <a:t> i dette område, fx tekst, tabel, diagram, </a:t>
              </a:r>
              <a:r>
                <a:rPr lang="da-DK" sz="750" dirty="0" err="1"/>
                <a:t>SmartArt</a:t>
              </a:r>
              <a:r>
                <a:rPr lang="da-DK" sz="750" dirty="0"/>
                <a:t> eller billede. Klik på det ønskede ikon eller skriv din tekst.</a:t>
              </a:r>
            </a:p>
            <a:p>
              <a:endParaRPr lang="da-DK" sz="750" dirty="0"/>
            </a:p>
            <a:p>
              <a:r>
                <a:rPr lang="da-DK" sz="750" b="1" dirty="0"/>
                <a:t>Fjern evt. punkttegn </a:t>
              </a:r>
              <a:r>
                <a:rPr lang="da-DK" sz="750" dirty="0"/>
                <a:t>ved at klik på</a:t>
              </a:r>
            </a:p>
            <a:p>
              <a:endParaRPr lang="da-DK" sz="750" dirty="0"/>
            </a:p>
            <a:p>
              <a:r>
                <a:rPr lang="da-DK" sz="750" b="1" dirty="0"/>
                <a:t>Webtilgængelighed:</a:t>
              </a:r>
              <a:r>
                <a:rPr lang="da-DK" sz="750" dirty="0"/>
                <a:t> Husk at give dit diagram, illustration eller billede en Alternativ tekst, som bruges af synshandicappede til ”oplæsning”.</a:t>
              </a:r>
            </a:p>
            <a:p>
              <a:r>
                <a:rPr lang="da-DK" sz="750" dirty="0"/>
                <a:t>Højreklik på indholdsboksen og angiv Alternativ tekst.</a:t>
              </a:r>
            </a:p>
            <a:p>
              <a:endParaRPr lang="da-DK" sz="750" dirty="0"/>
            </a:p>
            <a:p>
              <a:r>
                <a:rPr lang="da-DK" sz="750" b="1" dirty="0"/>
                <a:t>Skift evt. opstilling/layout</a:t>
              </a:r>
              <a:r>
                <a:rPr lang="da-DK" sz="750" b="0" dirty="0"/>
                <a:t> ved at klikke på </a:t>
              </a:r>
            </a:p>
            <a:p>
              <a:r>
                <a:rPr lang="da-DK" sz="750" dirty="0"/>
                <a:t>Vælg derefter det ønskede layout.</a:t>
              </a:r>
            </a:p>
          </p:txBody>
        </p:sp>
        <p:pic>
          <p:nvPicPr>
            <p:cNvPr id="20" name="Billede 19">
              <a:extLst>
                <a:ext uri="{FF2B5EF4-FFF2-40B4-BE49-F238E27FC236}">
                  <a16:creationId xmlns:a16="http://schemas.microsoft.com/office/drawing/2014/main" id="{FEB93990-5786-4087-8591-D6B043DA6D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1" name="Pil: venstre 20">
              <a:extLst>
                <a:ext uri="{FF2B5EF4-FFF2-40B4-BE49-F238E27FC236}">
                  <a16:creationId xmlns:a16="http://schemas.microsoft.com/office/drawing/2014/main" id="{0A040E40-C6A6-4D4F-AAE8-C86EFEF4BC20}"/>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p>
          </p:txBody>
        </p:sp>
        <p:pic>
          <p:nvPicPr>
            <p:cNvPr id="22" name="Billede 21">
              <a:extLst>
                <a:ext uri="{FF2B5EF4-FFF2-40B4-BE49-F238E27FC236}">
                  <a16:creationId xmlns:a16="http://schemas.microsoft.com/office/drawing/2014/main" id="{74DBED6D-441D-4AB7-A78F-69DEB4D6A72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683429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4DA120B1-7F28-45BA-9632-7605BC907662}"/>
              </a:ext>
            </a:extLst>
          </p:cNvPr>
          <p:cNvSpPr>
            <a:spLocks noGrp="1"/>
          </p:cNvSpPr>
          <p:nvPr>
            <p:ph sz="quarter" idx="13"/>
          </p:nvPr>
        </p:nvSpPr>
        <p:spPr>
          <a:xfrm>
            <a:off x="6096397" y="0"/>
            <a:ext cx="6095603" cy="685800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a:xfrm>
            <a:off x="398464" y="1158478"/>
            <a:ext cx="5321671" cy="757636"/>
          </a:xfrm>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398465" y="2303463"/>
            <a:ext cx="5321670"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fld id="{74511DCB-B027-4C7C-9E39-71A094E2918E}" type="datetime1">
              <a:rPr lang="da-DK" smtClean="0"/>
              <a:t>11-06-2024</a:t>
            </a:fld>
            <a:endParaRPr lang="da-DK"/>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a:t>Skriv titel via Indsæt -&gt; Sidehoved og Sidefod</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9" name="Billede 8">
            <a:extLst>
              <a:ext uri="{FF2B5EF4-FFF2-40B4-BE49-F238E27FC236}">
                <a16:creationId xmlns:a16="http://schemas.microsoft.com/office/drawing/2014/main" id="{684065C1-A11B-4A8D-9014-0F655605E58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11" name="Billede 10">
            <a:extLst>
              <a:ext uri="{FF2B5EF4-FFF2-40B4-BE49-F238E27FC236}">
                <a16:creationId xmlns:a16="http://schemas.microsoft.com/office/drawing/2014/main" id="{D71F76E0-C780-44A8-A568-00A500351D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388787" y="1746"/>
            <a:ext cx="1861555" cy="1047057"/>
          </a:xfrm>
          <a:prstGeom prst="rect">
            <a:avLst/>
          </a:prstGeom>
        </p:spPr>
      </p:pic>
      <p:grpSp>
        <p:nvGrpSpPr>
          <p:cNvPr id="19" name="Gruppe 18">
            <a:extLst>
              <a:ext uri="{FF2B5EF4-FFF2-40B4-BE49-F238E27FC236}">
                <a16:creationId xmlns:a16="http://schemas.microsoft.com/office/drawing/2014/main" id="{87E29541-C60E-4C41-B630-3AB1862F11F2}"/>
              </a:ext>
            </a:extLst>
          </p:cNvPr>
          <p:cNvGrpSpPr/>
          <p:nvPr userDrawn="1"/>
        </p:nvGrpSpPr>
        <p:grpSpPr>
          <a:xfrm>
            <a:off x="12232902" y="2435701"/>
            <a:ext cx="2103157" cy="1967089"/>
            <a:chOff x="24464211" y="4871401"/>
            <a:chExt cx="4206040" cy="3934178"/>
          </a:xfrm>
        </p:grpSpPr>
        <p:sp>
          <p:nvSpPr>
            <p:cNvPr id="20" name="Tekstfelt 19">
              <a:extLst>
                <a:ext uri="{FF2B5EF4-FFF2-40B4-BE49-F238E27FC236}">
                  <a16:creationId xmlns:a16="http://schemas.microsoft.com/office/drawing/2014/main" id="{E9998ABC-B5AC-48ED-98B0-080558646093}"/>
                </a:ext>
              </a:extLst>
            </p:cNvPr>
            <p:cNvSpPr txBox="1"/>
            <p:nvPr userDrawn="1"/>
          </p:nvSpPr>
          <p:spPr>
            <a:xfrm>
              <a:off x="24775961" y="4881427"/>
              <a:ext cx="3894290" cy="3924152"/>
            </a:xfrm>
            <a:prstGeom prst="rect">
              <a:avLst/>
            </a:prstGeom>
            <a:noFill/>
          </p:spPr>
          <p:txBody>
            <a:bodyPr wrap="square" lIns="0" tIns="0" rIns="0" bIns="0" rtlCol="0">
              <a:spAutoFit/>
            </a:bodyPr>
            <a:lstStyle/>
            <a:p>
              <a:r>
                <a:rPr lang="da-DK" sz="750" b="1" dirty="0"/>
                <a:t>Vælg selv indhold</a:t>
              </a:r>
              <a:r>
                <a:rPr lang="da-DK" sz="750" dirty="0"/>
                <a:t> i dette område, fx tekst, tabel, diagram, </a:t>
              </a:r>
              <a:r>
                <a:rPr lang="da-DK" sz="750" dirty="0" err="1"/>
                <a:t>SmartArt</a:t>
              </a:r>
              <a:r>
                <a:rPr lang="da-DK" sz="750" dirty="0"/>
                <a:t> eller billede. Klik på det ønskede ikon eller skriv din tekst.</a:t>
              </a:r>
            </a:p>
            <a:p>
              <a:endParaRPr lang="da-DK" sz="750" dirty="0"/>
            </a:p>
            <a:p>
              <a:r>
                <a:rPr lang="da-DK" sz="750" b="1" dirty="0"/>
                <a:t>Fjern evt. punkttegn </a:t>
              </a:r>
              <a:r>
                <a:rPr lang="da-DK" sz="750" dirty="0"/>
                <a:t>ved at klik på</a:t>
              </a:r>
            </a:p>
            <a:p>
              <a:endParaRPr lang="da-DK" sz="750" dirty="0"/>
            </a:p>
            <a:p>
              <a:r>
                <a:rPr lang="da-DK" sz="750" b="1" dirty="0"/>
                <a:t>Webtilgængelighed:</a:t>
              </a:r>
              <a:r>
                <a:rPr lang="da-DK" sz="750" dirty="0"/>
                <a:t> Husk at give dit diagram, illustration eller billede en Alternativ tekst, som bruges af synshandicappede til ”oplæsning”.</a:t>
              </a:r>
            </a:p>
            <a:p>
              <a:r>
                <a:rPr lang="da-DK" sz="750" dirty="0"/>
                <a:t>Højreklik på indholdsboksen og angiv Alternativ tekst.</a:t>
              </a:r>
            </a:p>
            <a:p>
              <a:endParaRPr lang="da-DK" sz="750" dirty="0"/>
            </a:p>
            <a:p>
              <a:r>
                <a:rPr lang="da-DK" sz="750" b="1" dirty="0"/>
                <a:t>Skift evt. opstilling/layout</a:t>
              </a:r>
              <a:r>
                <a:rPr lang="da-DK" sz="750" b="0" dirty="0"/>
                <a:t> ved at klikke på </a:t>
              </a:r>
            </a:p>
            <a:p>
              <a:r>
                <a:rPr lang="da-DK" sz="750" dirty="0"/>
                <a:t>Vælg derefter det ønskede layout.</a:t>
              </a:r>
            </a:p>
          </p:txBody>
        </p:sp>
        <p:pic>
          <p:nvPicPr>
            <p:cNvPr id="21" name="Billede 20">
              <a:extLst>
                <a:ext uri="{FF2B5EF4-FFF2-40B4-BE49-F238E27FC236}">
                  <a16:creationId xmlns:a16="http://schemas.microsoft.com/office/drawing/2014/main" id="{1867AE13-3FB0-4F56-8370-AFA52218AC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2" name="Pil: venstre 21">
              <a:extLst>
                <a:ext uri="{FF2B5EF4-FFF2-40B4-BE49-F238E27FC236}">
                  <a16:creationId xmlns:a16="http://schemas.microsoft.com/office/drawing/2014/main" id="{C70FE9AE-B0A9-458E-AD34-C91576221CA0}"/>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p>
          </p:txBody>
        </p:sp>
        <p:pic>
          <p:nvPicPr>
            <p:cNvPr id="23" name="Billede 22">
              <a:extLst>
                <a:ext uri="{FF2B5EF4-FFF2-40B4-BE49-F238E27FC236}">
                  <a16:creationId xmlns:a16="http://schemas.microsoft.com/office/drawing/2014/main" id="{8E29D433-BDA4-42B4-A752-36744128E3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1297155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6 - billede">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EA366E03-86D4-4C61-891B-7D1698B2E7F4}"/>
              </a:ext>
            </a:extLst>
          </p:cNvPr>
          <p:cNvSpPr>
            <a:spLocks noGrp="1"/>
          </p:cNvSpPr>
          <p:nvPr>
            <p:ph type="pic" sz="quarter" idx="13" hasCustomPrompt="1"/>
          </p:nvPr>
        </p:nvSpPr>
        <p:spPr>
          <a:xfrm>
            <a:off x="6096397" y="0"/>
            <a:ext cx="6095603" cy="6858000"/>
          </a:xfrm>
        </p:spPr>
        <p:txBody>
          <a:bodyPr/>
          <a:lstStyle>
            <a:lvl1pPr marL="0" indent="0">
              <a:buNone/>
              <a:defRPr/>
            </a:lvl1pPr>
          </a:lstStyle>
          <a:p>
            <a:r>
              <a:rPr lang="da-DK" dirty="0"/>
              <a:t>Klik på ikonet for at indsætte billede. </a:t>
            </a:r>
            <a:br>
              <a:rPr lang="da-DK" dirty="0"/>
            </a:br>
            <a:r>
              <a:rPr lang="da-DK" dirty="0"/>
              <a:t/>
            </a:r>
            <a:br>
              <a:rPr lang="da-DK" dirty="0"/>
            </a:br>
            <a:r>
              <a:rPr lang="da-DK" dirty="0"/>
              <a:t/>
            </a:r>
            <a:br>
              <a:rPr lang="da-DK" dirty="0"/>
            </a:br>
            <a:endParaRPr lang="da-DK" dirty="0"/>
          </a:p>
          <a:p>
            <a:r>
              <a:rPr lang="da-DK" dirty="0"/>
              <a:t/>
            </a:r>
            <a:br>
              <a:rPr lang="da-DK" dirty="0"/>
            </a:br>
            <a:r>
              <a:rPr lang="da-DK" dirty="0"/>
              <a:t/>
            </a:r>
            <a:br>
              <a:rPr lang="da-DK" dirty="0"/>
            </a:br>
            <a:r>
              <a:rPr lang="da-DK" dirty="0"/>
              <a:t>HUSK at anvendelse af billeder eller video med personer på kræver samtykke fra de pågældende personer.</a:t>
            </a:r>
          </a:p>
          <a:p>
            <a:r>
              <a:rPr lang="da-DK" dirty="0"/>
              <a:t>Få samtykkeerklæring i Kommunikation eller hent den på </a:t>
            </a:r>
            <a:r>
              <a:rPr lang="da-DK" dirty="0" err="1"/>
              <a:t>intra</a:t>
            </a:r>
            <a:r>
              <a:rPr lang="da-DK" dirty="0"/>
              <a:t> under Kommunikation.</a:t>
            </a:r>
          </a:p>
          <a:p>
            <a:endParaRPr lang="da-DK" dirty="0"/>
          </a:p>
        </p:txBody>
      </p:sp>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a:xfrm>
            <a:off x="398464" y="1158478"/>
            <a:ext cx="5321671" cy="757636"/>
          </a:xfrm>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398465" y="2303463"/>
            <a:ext cx="5321670"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fld id="{16FE1B0D-68B5-4A77-AD33-06FAF80BF7C9}" type="datetime1">
              <a:rPr lang="da-DK" smtClean="0"/>
              <a:t>11-06-2024</a:t>
            </a:fld>
            <a:endParaRPr lang="da-DK"/>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a:t>Skriv titel via Indsæt -&gt; Sidehoved og Sidefod</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9" name="Billede 8">
            <a:extLst>
              <a:ext uri="{FF2B5EF4-FFF2-40B4-BE49-F238E27FC236}">
                <a16:creationId xmlns:a16="http://schemas.microsoft.com/office/drawing/2014/main" id="{684065C1-A11B-4A8D-9014-0F655605E58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378A6749-9C30-4D44-A767-6FD3B4FC718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388787" y="0"/>
            <a:ext cx="1861554" cy="1048802"/>
          </a:xfrm>
          <a:prstGeom prst="rect">
            <a:avLst/>
          </a:prstGeom>
        </p:spPr>
      </p:pic>
      <p:pic>
        <p:nvPicPr>
          <p:cNvPr id="16" name="Billede 15">
            <a:extLst>
              <a:ext uri="{FF2B5EF4-FFF2-40B4-BE49-F238E27FC236}">
                <a16:creationId xmlns:a16="http://schemas.microsoft.com/office/drawing/2014/main" id="{D1C86FA2-BDF0-4BF0-A502-B803D8F33E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88787" y="1110853"/>
            <a:ext cx="219120" cy="385817"/>
          </a:xfrm>
          <a:prstGeom prst="rect">
            <a:avLst/>
          </a:prstGeom>
        </p:spPr>
      </p:pic>
      <p:sp>
        <p:nvSpPr>
          <p:cNvPr id="17" name="Tekstfelt 16">
            <a:extLst>
              <a:ext uri="{FF2B5EF4-FFF2-40B4-BE49-F238E27FC236}">
                <a16:creationId xmlns:a16="http://schemas.microsoft.com/office/drawing/2014/main" id="{F8CEB203-F44F-4D03-8666-9B99C060987C}"/>
              </a:ext>
            </a:extLst>
          </p:cNvPr>
          <p:cNvSpPr txBox="1"/>
          <p:nvPr userDrawn="1"/>
        </p:nvSpPr>
        <p:spPr>
          <a:xfrm>
            <a:off x="12607907" y="1110853"/>
            <a:ext cx="1861554" cy="784830"/>
          </a:xfrm>
          <a:prstGeom prst="rect">
            <a:avLst/>
          </a:prstGeom>
          <a:noFill/>
        </p:spPr>
        <p:txBody>
          <a:bodyPr wrap="square" rtlCol="0">
            <a:spAutoFit/>
          </a:bodyPr>
          <a:lstStyle/>
          <a:p>
            <a:r>
              <a:rPr lang="da-DK" sz="750" b="1" dirty="0"/>
              <a:t>Du kan ændre beskæring af billede</a:t>
            </a:r>
            <a:r>
              <a:rPr lang="da-DK" sz="750" b="0" dirty="0"/>
              <a:t> på følgende måde.</a:t>
            </a:r>
          </a:p>
          <a:p>
            <a:r>
              <a:rPr lang="da-DK" sz="750" b="0" dirty="0"/>
              <a:t>Højreklik på billedet og vælg Beskær (øverst).</a:t>
            </a:r>
            <a:br>
              <a:rPr lang="da-DK" sz="750" b="0" dirty="0"/>
            </a:br>
            <a:r>
              <a:rPr lang="da-DK" sz="750" b="0" dirty="0"/>
              <a:t>Derefter kan du trække i billedet så du ser den ønskede del.</a:t>
            </a:r>
            <a:endParaRPr lang="da-DK" sz="750" dirty="0"/>
          </a:p>
        </p:txBody>
      </p:sp>
      <p:sp>
        <p:nvSpPr>
          <p:cNvPr id="14" name="Tekstfelt 13">
            <a:extLst>
              <a:ext uri="{FF2B5EF4-FFF2-40B4-BE49-F238E27FC236}">
                <a16:creationId xmlns:a16="http://schemas.microsoft.com/office/drawing/2014/main" id="{B0B82ACD-F4E3-43AF-9DBB-968AE5E8AD69}"/>
              </a:ext>
            </a:extLst>
          </p:cNvPr>
          <p:cNvSpPr txBox="1"/>
          <p:nvPr userDrawn="1"/>
        </p:nvSpPr>
        <p:spPr>
          <a:xfrm>
            <a:off x="12388786" y="1972047"/>
            <a:ext cx="2046610" cy="807913"/>
          </a:xfrm>
          <a:prstGeom prst="rect">
            <a:avLst/>
          </a:prstGeom>
          <a:noFill/>
        </p:spPr>
        <p:txBody>
          <a:bodyPr wrap="square" lIns="0" tIns="0" rIns="0" bIns="0" rtlCol="0">
            <a:spAutoFit/>
          </a:bodyPr>
          <a:lstStyle/>
          <a:p>
            <a:r>
              <a:rPr lang="da-DK" sz="750" b="1" dirty="0"/>
              <a:t>Anvendelse af billeder eller video</a:t>
            </a:r>
            <a:r>
              <a:rPr lang="da-DK" sz="750" b="0" dirty="0"/>
              <a:t> med personer på kræver samtykke fra de pågældende personer.</a:t>
            </a:r>
          </a:p>
          <a:p>
            <a:r>
              <a:rPr lang="da-DK" sz="750" b="1" dirty="0"/>
              <a:t>Få samtykkeerklæring</a:t>
            </a:r>
            <a:r>
              <a:rPr lang="da-DK" sz="750" b="0" dirty="0"/>
              <a:t> i Kommunikation eller hent den på </a:t>
            </a:r>
            <a:r>
              <a:rPr lang="da-DK" sz="750" b="0" dirty="0" err="1"/>
              <a:t>intra</a:t>
            </a:r>
            <a:r>
              <a:rPr lang="da-DK" sz="750" b="0" dirty="0"/>
              <a:t> under Kommunikation.</a:t>
            </a:r>
          </a:p>
          <a:p>
            <a:endParaRPr lang="da-DK" sz="750" b="0" dirty="0"/>
          </a:p>
        </p:txBody>
      </p:sp>
      <p:sp>
        <p:nvSpPr>
          <p:cNvPr id="18" name="Tekstfelt 17">
            <a:extLst>
              <a:ext uri="{FF2B5EF4-FFF2-40B4-BE49-F238E27FC236}">
                <a16:creationId xmlns:a16="http://schemas.microsoft.com/office/drawing/2014/main" id="{AD894D4C-4190-407A-BDB8-6110E4650989}"/>
              </a:ext>
            </a:extLst>
          </p:cNvPr>
          <p:cNvSpPr txBox="1"/>
          <p:nvPr userDrawn="1"/>
        </p:nvSpPr>
        <p:spPr>
          <a:xfrm>
            <a:off x="12388786" y="2856160"/>
            <a:ext cx="2046610" cy="807913"/>
          </a:xfrm>
          <a:prstGeom prst="rect">
            <a:avLst/>
          </a:prstGeom>
          <a:noFill/>
        </p:spPr>
        <p:txBody>
          <a:bodyPr wrap="square" lIns="0" tIns="0" rIns="0" bIns="0" rtlCol="0">
            <a:spAutoFit/>
          </a:bodyPr>
          <a:lstStyle/>
          <a:p>
            <a:r>
              <a:rPr lang="da-DK" sz="750" b="1" dirty="0"/>
              <a:t>Webtilgængelighed:</a:t>
            </a:r>
            <a:r>
              <a:rPr lang="da-DK" sz="750" b="0" dirty="0"/>
              <a:t> Husk at give dit billede en Alternativ tekst, som bruges af synshandicappede til ”oplæsning” af billede.</a:t>
            </a:r>
          </a:p>
          <a:p>
            <a:r>
              <a:rPr lang="da-DK" sz="750" b="0" dirty="0"/>
              <a:t>Højreklik på billede og angiv Alternativ tekst.</a:t>
            </a:r>
          </a:p>
          <a:p>
            <a:endParaRPr lang="da-DK" sz="750" b="0" dirty="0"/>
          </a:p>
        </p:txBody>
      </p:sp>
    </p:spTree>
    <p:extLst>
      <p:ext uri="{BB962C8B-B14F-4D97-AF65-F5344CB8AC3E}">
        <p14:creationId xmlns:p14="http://schemas.microsoft.com/office/powerpoint/2010/main" val="383651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en sp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3DF6B-EAA3-4C9B-A191-44B9CFE13C1E}"/>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442913" y="1808163"/>
            <a:ext cx="11306175" cy="4320000"/>
          </a:xfrm>
        </p:spPr>
        <p:txBody>
          <a:bodyPr/>
          <a:lstStyle/>
          <a:p>
            <a:pPr lvl="0"/>
            <a:r>
              <a:rPr lang="da-DK"/>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p>
            <a:fld id="{A23C0BB7-6BAB-41B9-B847-BE177CEDBC97}" type="slidenum">
              <a:rPr lang="en-GB" smtClean="0"/>
              <a:t>‹nr.›</a:t>
            </a:fld>
            <a:endParaRPr lang="en-GB"/>
          </a:p>
        </p:txBody>
      </p:sp>
    </p:spTree>
    <p:extLst>
      <p:ext uri="{BB962C8B-B14F-4D97-AF65-F5344CB8AC3E}">
        <p14:creationId xmlns:p14="http://schemas.microsoft.com/office/powerpoint/2010/main" val="2770216006"/>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Layout 7">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3611563" y="2"/>
            <a:ext cx="8580437" cy="6857999"/>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a:xfrm>
            <a:off x="398464" y="1158478"/>
            <a:ext cx="2836862" cy="757636"/>
          </a:xfrm>
        </p:spPr>
        <p:txBody>
          <a:bodyPr/>
          <a:lstStyle/>
          <a:p>
            <a:r>
              <a:rPr lang="da-DK" smtClean="0"/>
              <a:t>Klik for at redigere i master</a:t>
            </a:r>
            <a:endParaRPr lang="da-DK"/>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398464" y="2303464"/>
            <a:ext cx="2836862"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BDB25F59-86A4-4261-BD4A-3EB460F76CC6}" type="datetime1">
              <a:rPr lang="da-DK" smtClean="0"/>
              <a:t>11-06-2024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a:t>Skriv titel via Indsæt -&gt; Sidehoved og Sidefod</a:t>
            </a:r>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E56E69A5-BFDA-4DCE-B43B-CA8020E8C84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grpSp>
        <p:nvGrpSpPr>
          <p:cNvPr id="20" name="Gruppe 19">
            <a:extLst>
              <a:ext uri="{FF2B5EF4-FFF2-40B4-BE49-F238E27FC236}">
                <a16:creationId xmlns:a16="http://schemas.microsoft.com/office/drawing/2014/main" id="{91586F70-0E23-40DF-8B7A-9305049B4B96}"/>
              </a:ext>
            </a:extLst>
          </p:cNvPr>
          <p:cNvGrpSpPr/>
          <p:nvPr userDrawn="1"/>
        </p:nvGrpSpPr>
        <p:grpSpPr>
          <a:xfrm>
            <a:off x="12232902" y="1285324"/>
            <a:ext cx="2103157" cy="1967089"/>
            <a:chOff x="24464211" y="4871401"/>
            <a:chExt cx="4206040" cy="3934178"/>
          </a:xfrm>
        </p:grpSpPr>
        <p:sp>
          <p:nvSpPr>
            <p:cNvPr id="21" name="Tekstfelt 20">
              <a:extLst>
                <a:ext uri="{FF2B5EF4-FFF2-40B4-BE49-F238E27FC236}">
                  <a16:creationId xmlns:a16="http://schemas.microsoft.com/office/drawing/2014/main" id="{11109A06-0CB0-447F-AA3F-563D84CB1E8E}"/>
                </a:ext>
              </a:extLst>
            </p:cNvPr>
            <p:cNvSpPr txBox="1"/>
            <p:nvPr userDrawn="1"/>
          </p:nvSpPr>
          <p:spPr>
            <a:xfrm>
              <a:off x="24775961" y="4881427"/>
              <a:ext cx="3894290" cy="3924152"/>
            </a:xfrm>
            <a:prstGeom prst="rect">
              <a:avLst/>
            </a:prstGeom>
            <a:noFill/>
          </p:spPr>
          <p:txBody>
            <a:bodyPr wrap="square" lIns="0" tIns="0" rIns="0" bIns="0" rtlCol="0">
              <a:spAutoFit/>
            </a:bodyPr>
            <a:lstStyle/>
            <a:p>
              <a:r>
                <a:rPr lang="da-DK" sz="750" b="1" dirty="0"/>
                <a:t>Vælg selv indhold</a:t>
              </a:r>
              <a:r>
                <a:rPr lang="da-DK" sz="750" dirty="0"/>
                <a:t> i dette område, fx tekst, tabel, diagram, </a:t>
              </a:r>
              <a:r>
                <a:rPr lang="da-DK" sz="750" dirty="0" err="1"/>
                <a:t>SmartArt</a:t>
              </a:r>
              <a:r>
                <a:rPr lang="da-DK" sz="750" dirty="0"/>
                <a:t> eller billede. Klik på det ønskede ikon eller skriv din tekst.</a:t>
              </a:r>
            </a:p>
            <a:p>
              <a:endParaRPr lang="da-DK" sz="750" dirty="0"/>
            </a:p>
            <a:p>
              <a:r>
                <a:rPr lang="da-DK" sz="750" b="1" dirty="0"/>
                <a:t>Fjern evt. punkttegn </a:t>
              </a:r>
              <a:r>
                <a:rPr lang="da-DK" sz="750" dirty="0"/>
                <a:t>ved at klik på</a:t>
              </a:r>
            </a:p>
            <a:p>
              <a:endParaRPr lang="da-DK" sz="750" dirty="0"/>
            </a:p>
            <a:p>
              <a:r>
                <a:rPr lang="da-DK" sz="750" b="1" dirty="0"/>
                <a:t>Webtilgængelighed:</a:t>
              </a:r>
              <a:r>
                <a:rPr lang="da-DK" sz="750" dirty="0"/>
                <a:t> Husk at give dit diagram, illustration eller billede en Alternativ tekst, som bruges af synshandicappede til ”oplæsning”.</a:t>
              </a:r>
            </a:p>
            <a:p>
              <a:r>
                <a:rPr lang="da-DK" sz="750" dirty="0"/>
                <a:t>Højreklik på indholdsboksen og angiv Alternativ tekst.</a:t>
              </a:r>
            </a:p>
            <a:p>
              <a:endParaRPr lang="da-DK" sz="750" dirty="0"/>
            </a:p>
            <a:p>
              <a:r>
                <a:rPr lang="da-DK" sz="750" b="1" dirty="0"/>
                <a:t>Skift evt. opstilling/layout</a:t>
              </a:r>
              <a:r>
                <a:rPr lang="da-DK" sz="750" b="0" dirty="0"/>
                <a:t> ved at klikke på </a:t>
              </a:r>
            </a:p>
            <a:p>
              <a:r>
                <a:rPr lang="da-DK" sz="750" dirty="0"/>
                <a:t>Vælg derefter det ønskede layout.</a:t>
              </a:r>
            </a:p>
          </p:txBody>
        </p:sp>
        <p:pic>
          <p:nvPicPr>
            <p:cNvPr id="22" name="Billede 21">
              <a:extLst>
                <a:ext uri="{FF2B5EF4-FFF2-40B4-BE49-F238E27FC236}">
                  <a16:creationId xmlns:a16="http://schemas.microsoft.com/office/drawing/2014/main" id="{1D1E1805-8DAB-49F9-9B9C-121ECBA082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3" name="Pil: venstre 22">
              <a:extLst>
                <a:ext uri="{FF2B5EF4-FFF2-40B4-BE49-F238E27FC236}">
                  <a16:creationId xmlns:a16="http://schemas.microsoft.com/office/drawing/2014/main" id="{250ACA79-18E0-47A4-AB53-6ABEE3813EB4}"/>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p>
          </p:txBody>
        </p:sp>
        <p:pic>
          <p:nvPicPr>
            <p:cNvPr id="24" name="Billede 23">
              <a:extLst>
                <a:ext uri="{FF2B5EF4-FFF2-40B4-BE49-F238E27FC236}">
                  <a16:creationId xmlns:a16="http://schemas.microsoft.com/office/drawing/2014/main" id="{BF240283-2EE6-404F-9F83-0AA752A2F2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3334340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8 - Billede">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5DD2AC21-D97A-4567-8670-DCB7EFEB9F11}"/>
              </a:ext>
            </a:extLst>
          </p:cNvPr>
          <p:cNvSpPr>
            <a:spLocks noGrp="1"/>
          </p:cNvSpPr>
          <p:nvPr>
            <p:ph type="pic" sz="quarter" idx="13" hasCustomPrompt="1"/>
          </p:nvPr>
        </p:nvSpPr>
        <p:spPr>
          <a:xfrm>
            <a:off x="3611798" y="0"/>
            <a:ext cx="8580202" cy="6858000"/>
          </a:xfrm>
        </p:spPr>
        <p:txBody>
          <a:bodyPr/>
          <a:lstStyle>
            <a:lvl1pPr marL="0" indent="0">
              <a:buNone/>
              <a:defRPr/>
            </a:lvl1pPr>
          </a:lstStyle>
          <a:p>
            <a:r>
              <a:rPr lang="da-DK" dirty="0"/>
              <a:t>Klik på ikonet for at indsætte billede. </a:t>
            </a:r>
          </a:p>
          <a:p>
            <a:endParaRPr lang="da-DK" dirty="0"/>
          </a:p>
          <a:p>
            <a:endParaRPr lang="da-DK" dirty="0"/>
          </a:p>
          <a:p>
            <a:endParaRPr lang="da-DK" dirty="0"/>
          </a:p>
          <a:p>
            <a:endParaRPr lang="da-DK" dirty="0"/>
          </a:p>
          <a:p>
            <a:r>
              <a:rPr lang="da-DK" dirty="0"/>
              <a:t>HUSK at anvendelse af billeder eller video med personer på kræver samtykke fra de pågældende personer.</a:t>
            </a:r>
          </a:p>
          <a:p>
            <a:r>
              <a:rPr lang="da-DK" dirty="0"/>
              <a:t>Få samtykkeerklæring i Kommunikation eller hent den på </a:t>
            </a:r>
            <a:r>
              <a:rPr lang="da-DK" dirty="0" err="1"/>
              <a:t>intra</a:t>
            </a:r>
            <a:r>
              <a:rPr lang="da-DK" dirty="0"/>
              <a:t> under Kommunikation.</a:t>
            </a:r>
          </a:p>
        </p:txBody>
      </p:sp>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a:xfrm>
            <a:off x="398464" y="1158478"/>
            <a:ext cx="2836862" cy="757636"/>
          </a:xfrm>
        </p:spPr>
        <p:txBody>
          <a:bodyPr/>
          <a:lstStyle/>
          <a:p>
            <a:r>
              <a:rPr lang="da-DK" smtClean="0"/>
              <a:t>Klik for at redigere i master</a:t>
            </a:r>
            <a:endParaRPr lang="da-DK"/>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398464" y="2303464"/>
            <a:ext cx="2836862"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5DE49A7D-05F0-4792-8055-B7100F19DCD4}" type="datetime1">
              <a:rPr lang="da-DK" smtClean="0"/>
              <a:t>11-06-2024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a:t>Skriv titel via Indsæt -&gt; Sidehoved og Sidefod</a:t>
            </a:r>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10" name="Billede 9">
            <a:extLst>
              <a:ext uri="{FF2B5EF4-FFF2-40B4-BE49-F238E27FC236}">
                <a16:creationId xmlns:a16="http://schemas.microsoft.com/office/drawing/2014/main" id="{2BB98B3E-36AA-4C0D-9344-303923ABCEF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11" name="Billede 10">
            <a:extLst>
              <a:ext uri="{FF2B5EF4-FFF2-40B4-BE49-F238E27FC236}">
                <a16:creationId xmlns:a16="http://schemas.microsoft.com/office/drawing/2014/main" id="{D12EA6A8-0F37-41E0-A07E-23BBB2DB16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88787" y="1110853"/>
            <a:ext cx="219120" cy="385817"/>
          </a:xfrm>
          <a:prstGeom prst="rect">
            <a:avLst/>
          </a:prstGeom>
        </p:spPr>
      </p:pic>
      <p:sp>
        <p:nvSpPr>
          <p:cNvPr id="12" name="Tekstfelt 11">
            <a:extLst>
              <a:ext uri="{FF2B5EF4-FFF2-40B4-BE49-F238E27FC236}">
                <a16:creationId xmlns:a16="http://schemas.microsoft.com/office/drawing/2014/main" id="{75C9036D-3D8D-4C4B-B01B-6B3F9DF6E3C8}"/>
              </a:ext>
            </a:extLst>
          </p:cNvPr>
          <p:cNvSpPr txBox="1"/>
          <p:nvPr userDrawn="1"/>
        </p:nvSpPr>
        <p:spPr>
          <a:xfrm>
            <a:off x="12607907" y="1110853"/>
            <a:ext cx="1861554" cy="784830"/>
          </a:xfrm>
          <a:prstGeom prst="rect">
            <a:avLst/>
          </a:prstGeom>
          <a:noFill/>
        </p:spPr>
        <p:txBody>
          <a:bodyPr wrap="square" rtlCol="0">
            <a:spAutoFit/>
          </a:bodyPr>
          <a:lstStyle/>
          <a:p>
            <a:r>
              <a:rPr lang="da-DK" sz="750" b="1" dirty="0"/>
              <a:t>Du kan ændre beskæring af billede</a:t>
            </a:r>
            <a:r>
              <a:rPr lang="da-DK" sz="750" b="0" dirty="0"/>
              <a:t> på følgende måde.</a:t>
            </a:r>
          </a:p>
          <a:p>
            <a:r>
              <a:rPr lang="da-DK" sz="750" b="0" dirty="0"/>
              <a:t>Højreklik på billedet og vælg Beskær (øverst).</a:t>
            </a:r>
            <a:br>
              <a:rPr lang="da-DK" sz="750" b="0" dirty="0"/>
            </a:br>
            <a:r>
              <a:rPr lang="da-DK" sz="750" b="0" dirty="0"/>
              <a:t>Derefter kan du trække i billedet så du ser den ønskede del.</a:t>
            </a:r>
            <a:endParaRPr lang="da-DK" sz="750" dirty="0"/>
          </a:p>
        </p:txBody>
      </p:sp>
      <p:sp>
        <p:nvSpPr>
          <p:cNvPr id="13" name="Tekstfelt 12">
            <a:extLst>
              <a:ext uri="{FF2B5EF4-FFF2-40B4-BE49-F238E27FC236}">
                <a16:creationId xmlns:a16="http://schemas.microsoft.com/office/drawing/2014/main" id="{948D2410-977B-4740-936A-0134839F96B6}"/>
              </a:ext>
            </a:extLst>
          </p:cNvPr>
          <p:cNvSpPr txBox="1"/>
          <p:nvPr userDrawn="1"/>
        </p:nvSpPr>
        <p:spPr>
          <a:xfrm>
            <a:off x="12388786" y="1972047"/>
            <a:ext cx="2046610" cy="807913"/>
          </a:xfrm>
          <a:prstGeom prst="rect">
            <a:avLst/>
          </a:prstGeom>
          <a:noFill/>
        </p:spPr>
        <p:txBody>
          <a:bodyPr wrap="square" lIns="0" tIns="0" rIns="0" bIns="0" rtlCol="0">
            <a:spAutoFit/>
          </a:bodyPr>
          <a:lstStyle/>
          <a:p>
            <a:r>
              <a:rPr lang="da-DK" sz="750" b="1" dirty="0"/>
              <a:t>Anvendelse af billeder eller video</a:t>
            </a:r>
            <a:r>
              <a:rPr lang="da-DK" sz="750" b="0" dirty="0"/>
              <a:t> med personer på kræver samtykke fra de pågældende personer.</a:t>
            </a:r>
          </a:p>
          <a:p>
            <a:r>
              <a:rPr lang="da-DK" sz="750" b="1" dirty="0"/>
              <a:t>Få samtykkeerklæring</a:t>
            </a:r>
            <a:r>
              <a:rPr lang="da-DK" sz="750" b="0" dirty="0"/>
              <a:t> i Kommunikation eller hent den på </a:t>
            </a:r>
            <a:r>
              <a:rPr lang="da-DK" sz="750" b="0" dirty="0" err="1"/>
              <a:t>intra</a:t>
            </a:r>
            <a:r>
              <a:rPr lang="da-DK" sz="750" b="0" dirty="0"/>
              <a:t> under Kommunikation.</a:t>
            </a:r>
          </a:p>
          <a:p>
            <a:endParaRPr lang="da-DK" sz="750" b="0" dirty="0"/>
          </a:p>
        </p:txBody>
      </p:sp>
      <p:sp>
        <p:nvSpPr>
          <p:cNvPr id="14" name="Tekstfelt 13">
            <a:extLst>
              <a:ext uri="{FF2B5EF4-FFF2-40B4-BE49-F238E27FC236}">
                <a16:creationId xmlns:a16="http://schemas.microsoft.com/office/drawing/2014/main" id="{BD26142A-D011-46E0-BD12-FEE3B33BA887}"/>
              </a:ext>
            </a:extLst>
          </p:cNvPr>
          <p:cNvSpPr txBox="1"/>
          <p:nvPr userDrawn="1"/>
        </p:nvSpPr>
        <p:spPr>
          <a:xfrm>
            <a:off x="12388786" y="2856160"/>
            <a:ext cx="2046610" cy="807913"/>
          </a:xfrm>
          <a:prstGeom prst="rect">
            <a:avLst/>
          </a:prstGeom>
          <a:noFill/>
        </p:spPr>
        <p:txBody>
          <a:bodyPr wrap="square" lIns="0" tIns="0" rIns="0" bIns="0" rtlCol="0">
            <a:spAutoFit/>
          </a:bodyPr>
          <a:lstStyle/>
          <a:p>
            <a:r>
              <a:rPr lang="da-DK" sz="750" b="1" dirty="0"/>
              <a:t>Webtilgængelighed:</a:t>
            </a:r>
            <a:r>
              <a:rPr lang="da-DK" sz="750" b="0" dirty="0"/>
              <a:t> Husk at give dit billede en Alternativ tekst, som bruges af synshandicappede til ”oplæsning” af billede.</a:t>
            </a:r>
          </a:p>
          <a:p>
            <a:r>
              <a:rPr lang="da-DK" sz="750" b="0" dirty="0"/>
              <a:t>Højreklik på billede og angiv Alternativ tekst.</a:t>
            </a:r>
          </a:p>
          <a:p>
            <a:endParaRPr lang="da-DK" sz="750" b="0" dirty="0"/>
          </a:p>
        </p:txBody>
      </p:sp>
      <p:pic>
        <p:nvPicPr>
          <p:cNvPr id="15" name="Billede 14">
            <a:extLst>
              <a:ext uri="{FF2B5EF4-FFF2-40B4-BE49-F238E27FC236}">
                <a16:creationId xmlns:a16="http://schemas.microsoft.com/office/drawing/2014/main" id="{581A9613-792B-4757-9370-097FBBD8D56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2388786" y="12832"/>
            <a:ext cx="1861555" cy="1049795"/>
          </a:xfrm>
          <a:prstGeom prst="rect">
            <a:avLst/>
          </a:prstGeom>
        </p:spPr>
      </p:pic>
    </p:spTree>
    <p:extLst>
      <p:ext uri="{BB962C8B-B14F-4D97-AF65-F5344CB8AC3E}">
        <p14:creationId xmlns:p14="http://schemas.microsoft.com/office/powerpoint/2010/main" val="1575986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Layout 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p:txBody>
          <a:bodyPr/>
          <a:lstStyle/>
          <a:p>
            <a:r>
              <a:rPr lang="da-DK" smtClean="0"/>
              <a:t>Klik for at redigere i master</a:t>
            </a:r>
            <a:endParaRPr lang="da-DK"/>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398464" y="2303464"/>
            <a:ext cx="3510228"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4344067" y="2303860"/>
            <a:ext cx="3510228"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7F895924-017B-4400-8284-A22070F27CE3}" type="datetime1">
              <a:rPr lang="da-DK" smtClean="0"/>
              <a:t>11-06-2024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a:t>Skriv titel via Indsæt -&gt; Sidehoved og Sidefod</a:t>
            </a:r>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C2D77B6A-7688-44AF-968D-86688374E22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sp>
        <p:nvSpPr>
          <p:cNvPr id="9" name="Pladsholder til indhold 3">
            <a:extLst>
              <a:ext uri="{FF2B5EF4-FFF2-40B4-BE49-F238E27FC236}">
                <a16:creationId xmlns:a16="http://schemas.microsoft.com/office/drawing/2014/main" id="{BAB0B789-D2C7-48EB-A9A6-7D4C657875F9}"/>
              </a:ext>
            </a:extLst>
          </p:cNvPr>
          <p:cNvSpPr>
            <a:spLocks noGrp="1"/>
          </p:cNvSpPr>
          <p:nvPr>
            <p:ph sz="half" idx="13"/>
          </p:nvPr>
        </p:nvSpPr>
        <p:spPr>
          <a:xfrm>
            <a:off x="8289671" y="2304257"/>
            <a:ext cx="3510228"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pic>
        <p:nvPicPr>
          <p:cNvPr id="12" name="Billede 11">
            <a:extLst>
              <a:ext uri="{FF2B5EF4-FFF2-40B4-BE49-F238E27FC236}">
                <a16:creationId xmlns:a16="http://schemas.microsoft.com/office/drawing/2014/main" id="{2392BC42-9269-4426-9ECB-3E5E0056E4A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386814" y="0"/>
            <a:ext cx="1863527" cy="1048802"/>
          </a:xfrm>
          <a:prstGeom prst="rect">
            <a:avLst/>
          </a:prstGeom>
        </p:spPr>
      </p:pic>
      <p:grpSp>
        <p:nvGrpSpPr>
          <p:cNvPr id="18" name="Gruppe 17">
            <a:extLst>
              <a:ext uri="{FF2B5EF4-FFF2-40B4-BE49-F238E27FC236}">
                <a16:creationId xmlns:a16="http://schemas.microsoft.com/office/drawing/2014/main" id="{5342E342-DBC0-4BB2-B7E2-DB5F9F2CDD0C}"/>
              </a:ext>
            </a:extLst>
          </p:cNvPr>
          <p:cNvGrpSpPr/>
          <p:nvPr userDrawn="1"/>
        </p:nvGrpSpPr>
        <p:grpSpPr>
          <a:xfrm>
            <a:off x="12232902" y="2435701"/>
            <a:ext cx="2103157" cy="1967089"/>
            <a:chOff x="24464211" y="4871401"/>
            <a:chExt cx="4206040" cy="3934178"/>
          </a:xfrm>
        </p:grpSpPr>
        <p:sp>
          <p:nvSpPr>
            <p:cNvPr id="19" name="Tekstfelt 18">
              <a:extLst>
                <a:ext uri="{FF2B5EF4-FFF2-40B4-BE49-F238E27FC236}">
                  <a16:creationId xmlns:a16="http://schemas.microsoft.com/office/drawing/2014/main" id="{81159F22-8874-478D-8480-489E3D8F6038}"/>
                </a:ext>
              </a:extLst>
            </p:cNvPr>
            <p:cNvSpPr txBox="1"/>
            <p:nvPr userDrawn="1"/>
          </p:nvSpPr>
          <p:spPr>
            <a:xfrm>
              <a:off x="24775961" y="4881427"/>
              <a:ext cx="3894290" cy="3924152"/>
            </a:xfrm>
            <a:prstGeom prst="rect">
              <a:avLst/>
            </a:prstGeom>
            <a:noFill/>
          </p:spPr>
          <p:txBody>
            <a:bodyPr wrap="square" lIns="0" tIns="0" rIns="0" bIns="0" rtlCol="0">
              <a:spAutoFit/>
            </a:bodyPr>
            <a:lstStyle/>
            <a:p>
              <a:r>
                <a:rPr lang="da-DK" sz="750" b="1" dirty="0"/>
                <a:t>Vælg selv indhold</a:t>
              </a:r>
              <a:r>
                <a:rPr lang="da-DK" sz="750" dirty="0"/>
                <a:t> i dette område, fx tekst, tabel, diagram, </a:t>
              </a:r>
              <a:r>
                <a:rPr lang="da-DK" sz="750" dirty="0" err="1"/>
                <a:t>SmartArt</a:t>
              </a:r>
              <a:r>
                <a:rPr lang="da-DK" sz="750" dirty="0"/>
                <a:t> eller billede. Klik på det ønskede ikon eller skriv din tekst.</a:t>
              </a:r>
            </a:p>
            <a:p>
              <a:endParaRPr lang="da-DK" sz="750" dirty="0"/>
            </a:p>
            <a:p>
              <a:r>
                <a:rPr lang="da-DK" sz="750" b="1" dirty="0"/>
                <a:t>Fjern evt. punkttegn </a:t>
              </a:r>
              <a:r>
                <a:rPr lang="da-DK" sz="750" dirty="0"/>
                <a:t>ved at klik på</a:t>
              </a:r>
            </a:p>
            <a:p>
              <a:endParaRPr lang="da-DK" sz="750" dirty="0"/>
            </a:p>
            <a:p>
              <a:r>
                <a:rPr lang="da-DK" sz="750" b="1" dirty="0"/>
                <a:t>Webtilgængelighed:</a:t>
              </a:r>
              <a:r>
                <a:rPr lang="da-DK" sz="750" dirty="0"/>
                <a:t> Husk at give dit diagram, illustration eller billede en Alternativ tekst, som bruges af synshandicappede til ”oplæsning”.</a:t>
              </a:r>
            </a:p>
            <a:p>
              <a:r>
                <a:rPr lang="da-DK" sz="750" dirty="0"/>
                <a:t>Højreklik på indholdsboksen og angiv Alternativ tekst.</a:t>
              </a:r>
            </a:p>
            <a:p>
              <a:endParaRPr lang="da-DK" sz="750" dirty="0"/>
            </a:p>
            <a:p>
              <a:r>
                <a:rPr lang="da-DK" sz="750" b="1" dirty="0"/>
                <a:t>Skift evt. opstilling/layout</a:t>
              </a:r>
              <a:r>
                <a:rPr lang="da-DK" sz="750" b="0" dirty="0"/>
                <a:t> ved at klikke på </a:t>
              </a:r>
            </a:p>
            <a:p>
              <a:r>
                <a:rPr lang="da-DK" sz="750" dirty="0"/>
                <a:t>Vælg derefter det ønskede layout.</a:t>
              </a:r>
            </a:p>
          </p:txBody>
        </p:sp>
        <p:pic>
          <p:nvPicPr>
            <p:cNvPr id="20" name="Billede 19">
              <a:extLst>
                <a:ext uri="{FF2B5EF4-FFF2-40B4-BE49-F238E27FC236}">
                  <a16:creationId xmlns:a16="http://schemas.microsoft.com/office/drawing/2014/main" id="{35F979DA-3524-45F5-B7F0-E3232252D5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1" name="Pil: venstre 20">
              <a:extLst>
                <a:ext uri="{FF2B5EF4-FFF2-40B4-BE49-F238E27FC236}">
                  <a16:creationId xmlns:a16="http://schemas.microsoft.com/office/drawing/2014/main" id="{0ABC9ADC-D03C-46FF-80F5-972D6A0B8ECD}"/>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p>
          </p:txBody>
        </p:sp>
        <p:pic>
          <p:nvPicPr>
            <p:cNvPr id="22" name="Billede 21">
              <a:extLst>
                <a:ext uri="{FF2B5EF4-FFF2-40B4-BE49-F238E27FC236}">
                  <a16:creationId xmlns:a16="http://schemas.microsoft.com/office/drawing/2014/main" id="{EC1ADAEA-C8E0-4739-A29F-033BA0F3F0B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3620754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398464" y="1148557"/>
            <a:ext cx="3510228" cy="5330032"/>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4344067" y="1148953"/>
            <a:ext cx="3510228" cy="5330032"/>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7D7C80AA-E274-44B0-9776-ACB5D415570E}" type="datetime1">
              <a:rPr lang="da-DK" smtClean="0"/>
              <a:t>11-06-2024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a:t>Skriv titel via Indsæt -&gt; Sidehoved og Sidefod</a:t>
            </a:r>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C2D77B6A-7688-44AF-968D-86688374E22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sp>
        <p:nvSpPr>
          <p:cNvPr id="9" name="Pladsholder til indhold 3">
            <a:extLst>
              <a:ext uri="{FF2B5EF4-FFF2-40B4-BE49-F238E27FC236}">
                <a16:creationId xmlns:a16="http://schemas.microsoft.com/office/drawing/2014/main" id="{BAB0B789-D2C7-48EB-A9A6-7D4C657875F9}"/>
              </a:ext>
            </a:extLst>
          </p:cNvPr>
          <p:cNvSpPr>
            <a:spLocks noGrp="1"/>
          </p:cNvSpPr>
          <p:nvPr>
            <p:ph sz="half" idx="13"/>
          </p:nvPr>
        </p:nvSpPr>
        <p:spPr>
          <a:xfrm>
            <a:off x="8289671" y="1149349"/>
            <a:ext cx="3510228" cy="5330032"/>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grpSp>
        <p:nvGrpSpPr>
          <p:cNvPr id="16" name="Gruppe 15">
            <a:extLst>
              <a:ext uri="{FF2B5EF4-FFF2-40B4-BE49-F238E27FC236}">
                <a16:creationId xmlns:a16="http://schemas.microsoft.com/office/drawing/2014/main" id="{2457F943-C4FA-49C1-9DB6-2AA5882C0BEE}"/>
              </a:ext>
            </a:extLst>
          </p:cNvPr>
          <p:cNvGrpSpPr/>
          <p:nvPr userDrawn="1"/>
        </p:nvGrpSpPr>
        <p:grpSpPr>
          <a:xfrm>
            <a:off x="12232902" y="1285324"/>
            <a:ext cx="2103157" cy="1967089"/>
            <a:chOff x="24464211" y="4871401"/>
            <a:chExt cx="4206040" cy="3934178"/>
          </a:xfrm>
        </p:grpSpPr>
        <p:sp>
          <p:nvSpPr>
            <p:cNvPr id="17" name="Tekstfelt 16">
              <a:extLst>
                <a:ext uri="{FF2B5EF4-FFF2-40B4-BE49-F238E27FC236}">
                  <a16:creationId xmlns:a16="http://schemas.microsoft.com/office/drawing/2014/main" id="{7C46D596-6F7F-484B-8D1A-1346DEFCC4D6}"/>
                </a:ext>
              </a:extLst>
            </p:cNvPr>
            <p:cNvSpPr txBox="1"/>
            <p:nvPr userDrawn="1"/>
          </p:nvSpPr>
          <p:spPr>
            <a:xfrm>
              <a:off x="24775961" y="4881427"/>
              <a:ext cx="3894290" cy="3924152"/>
            </a:xfrm>
            <a:prstGeom prst="rect">
              <a:avLst/>
            </a:prstGeom>
            <a:noFill/>
          </p:spPr>
          <p:txBody>
            <a:bodyPr wrap="square" lIns="0" tIns="0" rIns="0" bIns="0" rtlCol="0">
              <a:spAutoFit/>
            </a:bodyPr>
            <a:lstStyle/>
            <a:p>
              <a:r>
                <a:rPr lang="da-DK" sz="750" b="1" dirty="0"/>
                <a:t>Vælg selv indhold</a:t>
              </a:r>
              <a:r>
                <a:rPr lang="da-DK" sz="750" dirty="0"/>
                <a:t> i dette område, fx tekst, tabel, diagram, </a:t>
              </a:r>
              <a:r>
                <a:rPr lang="da-DK" sz="750" dirty="0" err="1"/>
                <a:t>SmartArt</a:t>
              </a:r>
              <a:r>
                <a:rPr lang="da-DK" sz="750" dirty="0"/>
                <a:t> eller billede. Klik på det ønskede ikon eller skriv din tekst.</a:t>
              </a:r>
            </a:p>
            <a:p>
              <a:endParaRPr lang="da-DK" sz="750" dirty="0"/>
            </a:p>
            <a:p>
              <a:r>
                <a:rPr lang="da-DK" sz="750" b="1" dirty="0"/>
                <a:t>Fjern evt. punkttegn </a:t>
              </a:r>
              <a:r>
                <a:rPr lang="da-DK" sz="750" dirty="0"/>
                <a:t>ved at klik på</a:t>
              </a:r>
            </a:p>
            <a:p>
              <a:endParaRPr lang="da-DK" sz="750" dirty="0"/>
            </a:p>
            <a:p>
              <a:r>
                <a:rPr lang="da-DK" sz="750" b="1" dirty="0"/>
                <a:t>Webtilgængelighed:</a:t>
              </a:r>
              <a:r>
                <a:rPr lang="da-DK" sz="750" dirty="0"/>
                <a:t> Husk at give dit diagram, illustration eller billede en Alternativ tekst, som bruges af synshandicappede til ”oplæsning”.</a:t>
              </a:r>
            </a:p>
            <a:p>
              <a:r>
                <a:rPr lang="da-DK" sz="750" dirty="0"/>
                <a:t>Højreklik på indholdsboksen og angiv Alternativ tekst.</a:t>
              </a:r>
            </a:p>
            <a:p>
              <a:endParaRPr lang="da-DK" sz="750" dirty="0"/>
            </a:p>
            <a:p>
              <a:r>
                <a:rPr lang="da-DK" sz="750" b="1" dirty="0"/>
                <a:t>Skift evt. opstilling/layout</a:t>
              </a:r>
              <a:r>
                <a:rPr lang="da-DK" sz="750" b="0" dirty="0"/>
                <a:t> ved at klikke på </a:t>
              </a:r>
            </a:p>
            <a:p>
              <a:r>
                <a:rPr lang="da-DK" sz="750" dirty="0"/>
                <a:t>Vælg derefter det ønskede layout.</a:t>
              </a:r>
            </a:p>
          </p:txBody>
        </p:sp>
        <p:pic>
          <p:nvPicPr>
            <p:cNvPr id="18" name="Billede 17">
              <a:extLst>
                <a:ext uri="{FF2B5EF4-FFF2-40B4-BE49-F238E27FC236}">
                  <a16:creationId xmlns:a16="http://schemas.microsoft.com/office/drawing/2014/main" id="{B8759709-61DC-4465-9E4F-9CA09B97DB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19" name="Pil: venstre 18">
              <a:extLst>
                <a:ext uri="{FF2B5EF4-FFF2-40B4-BE49-F238E27FC236}">
                  <a16:creationId xmlns:a16="http://schemas.microsoft.com/office/drawing/2014/main" id="{6B5EBB3C-FCEC-4F18-8E39-D5F18DD60C06}"/>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p>
          </p:txBody>
        </p:sp>
        <p:pic>
          <p:nvPicPr>
            <p:cNvPr id="20" name="Billede 19">
              <a:extLst>
                <a:ext uri="{FF2B5EF4-FFF2-40B4-BE49-F238E27FC236}">
                  <a16:creationId xmlns:a16="http://schemas.microsoft.com/office/drawing/2014/main" id="{F775CCAE-19AA-48A4-B1EB-EEABD91B4B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1709907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p:txBody>
          <a:bodyPr/>
          <a:lstStyle/>
          <a:p>
            <a:r>
              <a:rPr lang="da-DK" smtClean="0"/>
              <a:t>Klik for at redigere i master</a:t>
            </a:r>
            <a:endParaRPr lang="da-DK"/>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398463" y="2303464"/>
            <a:ext cx="2520164"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3359838" y="2303464"/>
            <a:ext cx="2520164"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38DBE1E9-6D91-4796-907E-152C4B6BABA5}" type="datetime1">
              <a:rPr lang="da-DK" smtClean="0"/>
              <a:t>11-06-2024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a:t>Skriv titel via Indsæt -&gt; Sidehoved og Sidefod</a:t>
            </a:r>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C2D77B6A-7688-44AF-968D-86688374E22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sp>
        <p:nvSpPr>
          <p:cNvPr id="9" name="Pladsholder til indhold 3">
            <a:extLst>
              <a:ext uri="{FF2B5EF4-FFF2-40B4-BE49-F238E27FC236}">
                <a16:creationId xmlns:a16="http://schemas.microsoft.com/office/drawing/2014/main" id="{BAB0B789-D2C7-48EB-A9A6-7D4C657875F9}"/>
              </a:ext>
            </a:extLst>
          </p:cNvPr>
          <p:cNvSpPr>
            <a:spLocks noGrp="1"/>
          </p:cNvSpPr>
          <p:nvPr>
            <p:ph sz="half" idx="13"/>
          </p:nvPr>
        </p:nvSpPr>
        <p:spPr>
          <a:xfrm>
            <a:off x="6321213" y="2303464"/>
            <a:ext cx="2520164"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ladsholder til indhold 3">
            <a:extLst>
              <a:ext uri="{FF2B5EF4-FFF2-40B4-BE49-F238E27FC236}">
                <a16:creationId xmlns:a16="http://schemas.microsoft.com/office/drawing/2014/main" id="{CC89AC54-59DD-4F63-8FB7-D51EE5E278B6}"/>
              </a:ext>
            </a:extLst>
          </p:cNvPr>
          <p:cNvSpPr>
            <a:spLocks noGrp="1"/>
          </p:cNvSpPr>
          <p:nvPr>
            <p:ph sz="half" idx="14"/>
          </p:nvPr>
        </p:nvSpPr>
        <p:spPr>
          <a:xfrm>
            <a:off x="9282588" y="2303464"/>
            <a:ext cx="2520164"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grpSp>
        <p:nvGrpSpPr>
          <p:cNvPr id="17" name="Gruppe 16">
            <a:extLst>
              <a:ext uri="{FF2B5EF4-FFF2-40B4-BE49-F238E27FC236}">
                <a16:creationId xmlns:a16="http://schemas.microsoft.com/office/drawing/2014/main" id="{E14405B2-304F-46B1-BA45-40ED1CBDC7C2}"/>
              </a:ext>
            </a:extLst>
          </p:cNvPr>
          <p:cNvGrpSpPr/>
          <p:nvPr userDrawn="1"/>
        </p:nvGrpSpPr>
        <p:grpSpPr>
          <a:xfrm>
            <a:off x="12232902" y="2435701"/>
            <a:ext cx="2103157" cy="1967089"/>
            <a:chOff x="24464211" y="4871401"/>
            <a:chExt cx="4206040" cy="3934178"/>
          </a:xfrm>
        </p:grpSpPr>
        <p:sp>
          <p:nvSpPr>
            <p:cNvPr id="18" name="Tekstfelt 17">
              <a:extLst>
                <a:ext uri="{FF2B5EF4-FFF2-40B4-BE49-F238E27FC236}">
                  <a16:creationId xmlns:a16="http://schemas.microsoft.com/office/drawing/2014/main" id="{CC9C1BBC-0488-409C-97AE-338AA50B8DAF}"/>
                </a:ext>
              </a:extLst>
            </p:cNvPr>
            <p:cNvSpPr txBox="1"/>
            <p:nvPr userDrawn="1"/>
          </p:nvSpPr>
          <p:spPr>
            <a:xfrm>
              <a:off x="24775961" y="4881427"/>
              <a:ext cx="3894290" cy="3924152"/>
            </a:xfrm>
            <a:prstGeom prst="rect">
              <a:avLst/>
            </a:prstGeom>
            <a:noFill/>
          </p:spPr>
          <p:txBody>
            <a:bodyPr wrap="square" lIns="0" tIns="0" rIns="0" bIns="0" rtlCol="0">
              <a:spAutoFit/>
            </a:bodyPr>
            <a:lstStyle/>
            <a:p>
              <a:r>
                <a:rPr lang="da-DK" sz="750" b="1" dirty="0"/>
                <a:t>Vælg selv indhold</a:t>
              </a:r>
              <a:r>
                <a:rPr lang="da-DK" sz="750" dirty="0"/>
                <a:t> i dette område, fx tekst, tabel, diagram, </a:t>
              </a:r>
              <a:r>
                <a:rPr lang="da-DK" sz="750" dirty="0" err="1"/>
                <a:t>SmartArt</a:t>
              </a:r>
              <a:r>
                <a:rPr lang="da-DK" sz="750" dirty="0"/>
                <a:t> eller billede. Klik på det ønskede ikon eller skriv din tekst.</a:t>
              </a:r>
            </a:p>
            <a:p>
              <a:endParaRPr lang="da-DK" sz="750" dirty="0"/>
            </a:p>
            <a:p>
              <a:r>
                <a:rPr lang="da-DK" sz="750" b="1" dirty="0"/>
                <a:t>Fjern evt. punkttegn </a:t>
              </a:r>
              <a:r>
                <a:rPr lang="da-DK" sz="750" dirty="0"/>
                <a:t>ved at klik på</a:t>
              </a:r>
            </a:p>
            <a:p>
              <a:endParaRPr lang="da-DK" sz="750" dirty="0"/>
            </a:p>
            <a:p>
              <a:r>
                <a:rPr lang="da-DK" sz="750" b="1" dirty="0"/>
                <a:t>Webtilgængelighed:</a:t>
              </a:r>
              <a:r>
                <a:rPr lang="da-DK" sz="750" dirty="0"/>
                <a:t> Husk at give dit diagram, illustration eller billede en Alternativ tekst, som bruges af synshandicappede til ”oplæsning”.</a:t>
              </a:r>
            </a:p>
            <a:p>
              <a:r>
                <a:rPr lang="da-DK" sz="750" dirty="0"/>
                <a:t>Højreklik på indholdsboksen og angiv Alternativ tekst.</a:t>
              </a:r>
            </a:p>
            <a:p>
              <a:endParaRPr lang="da-DK" sz="750" dirty="0"/>
            </a:p>
            <a:p>
              <a:r>
                <a:rPr lang="da-DK" sz="750" b="1" dirty="0"/>
                <a:t>Skift evt. opstilling/layout</a:t>
              </a:r>
              <a:r>
                <a:rPr lang="da-DK" sz="750" b="0" dirty="0"/>
                <a:t> ved at klikke på </a:t>
              </a:r>
            </a:p>
            <a:p>
              <a:r>
                <a:rPr lang="da-DK" sz="750" dirty="0"/>
                <a:t>Vælg derefter det ønskede layout.</a:t>
              </a:r>
            </a:p>
          </p:txBody>
        </p:sp>
        <p:pic>
          <p:nvPicPr>
            <p:cNvPr id="19" name="Billede 18">
              <a:extLst>
                <a:ext uri="{FF2B5EF4-FFF2-40B4-BE49-F238E27FC236}">
                  <a16:creationId xmlns:a16="http://schemas.microsoft.com/office/drawing/2014/main" id="{2A155BE4-98DD-4D9D-85F5-BD0FB850A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0" name="Pil: venstre 19">
              <a:extLst>
                <a:ext uri="{FF2B5EF4-FFF2-40B4-BE49-F238E27FC236}">
                  <a16:creationId xmlns:a16="http://schemas.microsoft.com/office/drawing/2014/main" id="{F3633547-A53B-4811-BBC7-09385327AC12}"/>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p>
          </p:txBody>
        </p:sp>
        <p:pic>
          <p:nvPicPr>
            <p:cNvPr id="21" name="Billede 20">
              <a:extLst>
                <a:ext uri="{FF2B5EF4-FFF2-40B4-BE49-F238E27FC236}">
                  <a16:creationId xmlns:a16="http://schemas.microsoft.com/office/drawing/2014/main" id="{43F220BD-7DB5-464A-B705-7F7C1DBDDF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1329596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398463" y="1148557"/>
            <a:ext cx="2520164" cy="5330032"/>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3359838" y="1148557"/>
            <a:ext cx="2520164" cy="5330032"/>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CB877FBD-6C83-433E-973B-F2793AFD4E04}" type="datetime1">
              <a:rPr lang="da-DK" smtClean="0"/>
              <a:t>11-06-2024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a:t>Skriv titel via Indsæt -&gt; Sidehoved og Sidefod</a:t>
            </a:r>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C2D77B6A-7688-44AF-968D-86688374E22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sp>
        <p:nvSpPr>
          <p:cNvPr id="9" name="Pladsholder til indhold 3">
            <a:extLst>
              <a:ext uri="{FF2B5EF4-FFF2-40B4-BE49-F238E27FC236}">
                <a16:creationId xmlns:a16="http://schemas.microsoft.com/office/drawing/2014/main" id="{BAB0B789-D2C7-48EB-A9A6-7D4C657875F9}"/>
              </a:ext>
            </a:extLst>
          </p:cNvPr>
          <p:cNvSpPr>
            <a:spLocks noGrp="1"/>
          </p:cNvSpPr>
          <p:nvPr>
            <p:ph sz="half" idx="13"/>
          </p:nvPr>
        </p:nvSpPr>
        <p:spPr>
          <a:xfrm>
            <a:off x="6321213" y="1148557"/>
            <a:ext cx="2520164" cy="5330032"/>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ladsholder til indhold 3">
            <a:extLst>
              <a:ext uri="{FF2B5EF4-FFF2-40B4-BE49-F238E27FC236}">
                <a16:creationId xmlns:a16="http://schemas.microsoft.com/office/drawing/2014/main" id="{CC89AC54-59DD-4F63-8FB7-D51EE5E278B6}"/>
              </a:ext>
            </a:extLst>
          </p:cNvPr>
          <p:cNvSpPr>
            <a:spLocks noGrp="1"/>
          </p:cNvSpPr>
          <p:nvPr>
            <p:ph sz="half" idx="14"/>
          </p:nvPr>
        </p:nvSpPr>
        <p:spPr>
          <a:xfrm>
            <a:off x="9282588" y="1148557"/>
            <a:ext cx="2520164" cy="5330032"/>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grpSp>
        <p:nvGrpSpPr>
          <p:cNvPr id="17" name="Gruppe 16">
            <a:extLst>
              <a:ext uri="{FF2B5EF4-FFF2-40B4-BE49-F238E27FC236}">
                <a16:creationId xmlns:a16="http://schemas.microsoft.com/office/drawing/2014/main" id="{52D13779-965F-41C8-9A44-01B319BF7344}"/>
              </a:ext>
            </a:extLst>
          </p:cNvPr>
          <p:cNvGrpSpPr/>
          <p:nvPr userDrawn="1"/>
        </p:nvGrpSpPr>
        <p:grpSpPr>
          <a:xfrm>
            <a:off x="12232902" y="1285324"/>
            <a:ext cx="2103157" cy="1967089"/>
            <a:chOff x="24464211" y="4871401"/>
            <a:chExt cx="4206040" cy="3934178"/>
          </a:xfrm>
        </p:grpSpPr>
        <p:sp>
          <p:nvSpPr>
            <p:cNvPr id="18" name="Tekstfelt 17">
              <a:extLst>
                <a:ext uri="{FF2B5EF4-FFF2-40B4-BE49-F238E27FC236}">
                  <a16:creationId xmlns:a16="http://schemas.microsoft.com/office/drawing/2014/main" id="{294839CA-8464-4363-93F2-5AEBAA817E92}"/>
                </a:ext>
              </a:extLst>
            </p:cNvPr>
            <p:cNvSpPr txBox="1"/>
            <p:nvPr userDrawn="1"/>
          </p:nvSpPr>
          <p:spPr>
            <a:xfrm>
              <a:off x="24775961" y="4881427"/>
              <a:ext cx="3894290" cy="3924152"/>
            </a:xfrm>
            <a:prstGeom prst="rect">
              <a:avLst/>
            </a:prstGeom>
            <a:noFill/>
          </p:spPr>
          <p:txBody>
            <a:bodyPr wrap="square" lIns="0" tIns="0" rIns="0" bIns="0" rtlCol="0">
              <a:spAutoFit/>
            </a:bodyPr>
            <a:lstStyle/>
            <a:p>
              <a:r>
                <a:rPr lang="da-DK" sz="750" b="1" dirty="0"/>
                <a:t>Vælg selv indhold</a:t>
              </a:r>
              <a:r>
                <a:rPr lang="da-DK" sz="750" dirty="0"/>
                <a:t> i dette område, fx tekst, tabel, diagram, </a:t>
              </a:r>
              <a:r>
                <a:rPr lang="da-DK" sz="750" dirty="0" err="1"/>
                <a:t>SmartArt</a:t>
              </a:r>
              <a:r>
                <a:rPr lang="da-DK" sz="750" dirty="0"/>
                <a:t> eller billede. Klik på det ønskede ikon eller skriv din tekst.</a:t>
              </a:r>
            </a:p>
            <a:p>
              <a:endParaRPr lang="da-DK" sz="750" dirty="0"/>
            </a:p>
            <a:p>
              <a:r>
                <a:rPr lang="da-DK" sz="750" b="1" dirty="0"/>
                <a:t>Fjern evt. punkttegn </a:t>
              </a:r>
              <a:r>
                <a:rPr lang="da-DK" sz="750" dirty="0"/>
                <a:t>ved at klik på</a:t>
              </a:r>
            </a:p>
            <a:p>
              <a:endParaRPr lang="da-DK" sz="750" dirty="0"/>
            </a:p>
            <a:p>
              <a:r>
                <a:rPr lang="da-DK" sz="750" b="1" dirty="0"/>
                <a:t>Webtilgængelighed:</a:t>
              </a:r>
              <a:r>
                <a:rPr lang="da-DK" sz="750" dirty="0"/>
                <a:t> Husk at give dit diagram, illustration eller billede en Alternativ tekst, som bruges af synshandicappede til ”oplæsning”.</a:t>
              </a:r>
            </a:p>
            <a:p>
              <a:r>
                <a:rPr lang="da-DK" sz="750" dirty="0"/>
                <a:t>Højreklik på indholdsboksen og angiv Alternativ tekst.</a:t>
              </a:r>
            </a:p>
            <a:p>
              <a:endParaRPr lang="da-DK" sz="750" dirty="0"/>
            </a:p>
            <a:p>
              <a:r>
                <a:rPr lang="da-DK" sz="750" b="1" dirty="0"/>
                <a:t>Skift evt. opstilling/layout</a:t>
              </a:r>
              <a:r>
                <a:rPr lang="da-DK" sz="750" b="0" dirty="0"/>
                <a:t> ved at klikke på </a:t>
              </a:r>
            </a:p>
            <a:p>
              <a:r>
                <a:rPr lang="da-DK" sz="750" dirty="0"/>
                <a:t>Vælg derefter det ønskede layout.</a:t>
              </a:r>
            </a:p>
          </p:txBody>
        </p:sp>
        <p:pic>
          <p:nvPicPr>
            <p:cNvPr id="19" name="Billede 18">
              <a:extLst>
                <a:ext uri="{FF2B5EF4-FFF2-40B4-BE49-F238E27FC236}">
                  <a16:creationId xmlns:a16="http://schemas.microsoft.com/office/drawing/2014/main" id="{732C92A9-A0E8-4846-A587-766FBA2A3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0" name="Pil: venstre 19">
              <a:extLst>
                <a:ext uri="{FF2B5EF4-FFF2-40B4-BE49-F238E27FC236}">
                  <a16:creationId xmlns:a16="http://schemas.microsoft.com/office/drawing/2014/main" id="{796FC19C-15C8-4476-AD7F-72F4CFC6EE88}"/>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p>
          </p:txBody>
        </p:sp>
        <p:pic>
          <p:nvPicPr>
            <p:cNvPr id="21" name="Billede 20">
              <a:extLst>
                <a:ext uri="{FF2B5EF4-FFF2-40B4-BE49-F238E27FC236}">
                  <a16:creationId xmlns:a16="http://schemas.microsoft.com/office/drawing/2014/main" id="{BBB145C0-786B-400D-83C3-0814D72F48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2155970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13 - Billede">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5DD2AC21-D97A-4567-8670-DCB7EFEB9F11}"/>
              </a:ext>
            </a:extLst>
          </p:cNvPr>
          <p:cNvSpPr>
            <a:spLocks noGrp="1"/>
          </p:cNvSpPr>
          <p:nvPr>
            <p:ph type="pic" sz="quarter" idx="13" hasCustomPrompt="1"/>
          </p:nvPr>
        </p:nvSpPr>
        <p:spPr>
          <a:xfrm>
            <a:off x="1588" y="0"/>
            <a:ext cx="8580202" cy="6858000"/>
          </a:xfrm>
        </p:spPr>
        <p:txBody>
          <a:bodyPr/>
          <a:lstStyle>
            <a:lvl1pPr marL="0" indent="0">
              <a:buNone/>
              <a:defRPr/>
            </a:lvl1pPr>
          </a:lstStyle>
          <a:p>
            <a:r>
              <a:rPr lang="da-DK" dirty="0"/>
              <a:t>Klik på ikonet for at indsætte billede. </a:t>
            </a:r>
          </a:p>
          <a:p>
            <a:endParaRPr lang="da-DK" dirty="0"/>
          </a:p>
          <a:p>
            <a:endParaRPr lang="da-DK" dirty="0"/>
          </a:p>
          <a:p>
            <a:endParaRPr lang="da-DK" dirty="0"/>
          </a:p>
          <a:p>
            <a:endParaRPr lang="da-DK" dirty="0"/>
          </a:p>
          <a:p>
            <a:r>
              <a:rPr lang="da-DK" dirty="0"/>
              <a:t>HUSK at anvendelse af billeder eller video med personer på kræver samtykke fra de pågældende personer.</a:t>
            </a:r>
          </a:p>
          <a:p>
            <a:r>
              <a:rPr lang="da-DK" dirty="0"/>
              <a:t>Få samtykkeerklæring i Kommunikation eller hent den på </a:t>
            </a:r>
            <a:r>
              <a:rPr lang="da-DK" dirty="0" err="1"/>
              <a:t>intra</a:t>
            </a:r>
            <a:r>
              <a:rPr lang="da-DK" dirty="0"/>
              <a:t> under Kommunikation.</a:t>
            </a:r>
          </a:p>
        </p:txBody>
      </p:sp>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a:xfrm>
            <a:off x="8952470" y="1158478"/>
            <a:ext cx="2836862" cy="757636"/>
          </a:xfrm>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8952470" y="2303464"/>
            <a:ext cx="2836862"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B7898218-24A1-45BE-A2A2-DA7E49C32BF0}" type="datetime1">
              <a:rPr lang="da-DK" smtClean="0"/>
              <a:t>11-06-2024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a:t>Skriv titel via Indsæt -&gt; Sidehoved og Sidefod</a:t>
            </a:r>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10" name="Billede 9">
            <a:extLst>
              <a:ext uri="{FF2B5EF4-FFF2-40B4-BE49-F238E27FC236}">
                <a16:creationId xmlns:a16="http://schemas.microsoft.com/office/drawing/2014/main" id="{2BB98B3E-36AA-4C0D-9344-303923ABCEF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11" name="Billede 10">
            <a:extLst>
              <a:ext uri="{FF2B5EF4-FFF2-40B4-BE49-F238E27FC236}">
                <a16:creationId xmlns:a16="http://schemas.microsoft.com/office/drawing/2014/main" id="{33D185C5-140A-40BC-93EF-FA41E63267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88787" y="1110853"/>
            <a:ext cx="219120" cy="385817"/>
          </a:xfrm>
          <a:prstGeom prst="rect">
            <a:avLst/>
          </a:prstGeom>
        </p:spPr>
      </p:pic>
      <p:sp>
        <p:nvSpPr>
          <p:cNvPr id="12" name="Tekstfelt 11">
            <a:extLst>
              <a:ext uri="{FF2B5EF4-FFF2-40B4-BE49-F238E27FC236}">
                <a16:creationId xmlns:a16="http://schemas.microsoft.com/office/drawing/2014/main" id="{277F1664-B331-468D-AE97-FBC22880BD39}"/>
              </a:ext>
            </a:extLst>
          </p:cNvPr>
          <p:cNvSpPr txBox="1"/>
          <p:nvPr userDrawn="1"/>
        </p:nvSpPr>
        <p:spPr>
          <a:xfrm>
            <a:off x="12607907" y="1110853"/>
            <a:ext cx="1861554" cy="784830"/>
          </a:xfrm>
          <a:prstGeom prst="rect">
            <a:avLst/>
          </a:prstGeom>
          <a:noFill/>
        </p:spPr>
        <p:txBody>
          <a:bodyPr wrap="square" rtlCol="0">
            <a:spAutoFit/>
          </a:bodyPr>
          <a:lstStyle/>
          <a:p>
            <a:r>
              <a:rPr lang="da-DK" sz="750" b="1" dirty="0"/>
              <a:t>Du kan ændre beskæring af billede</a:t>
            </a:r>
            <a:r>
              <a:rPr lang="da-DK" sz="750" b="0" dirty="0"/>
              <a:t> på følgende måde.</a:t>
            </a:r>
          </a:p>
          <a:p>
            <a:r>
              <a:rPr lang="da-DK" sz="750" b="0" dirty="0"/>
              <a:t>Højreklik på billedet og vælg Beskær (øverst).</a:t>
            </a:r>
            <a:br>
              <a:rPr lang="da-DK" sz="750" b="0" dirty="0"/>
            </a:br>
            <a:r>
              <a:rPr lang="da-DK" sz="750" b="0" dirty="0"/>
              <a:t>Derefter kan du trække i billedet så du ser den ønskede del.</a:t>
            </a:r>
            <a:endParaRPr lang="da-DK" sz="750" dirty="0"/>
          </a:p>
        </p:txBody>
      </p:sp>
      <p:sp>
        <p:nvSpPr>
          <p:cNvPr id="13" name="Tekstfelt 12">
            <a:extLst>
              <a:ext uri="{FF2B5EF4-FFF2-40B4-BE49-F238E27FC236}">
                <a16:creationId xmlns:a16="http://schemas.microsoft.com/office/drawing/2014/main" id="{7DE92C2E-3AA5-42A1-AE74-FA9E1407D0B5}"/>
              </a:ext>
            </a:extLst>
          </p:cNvPr>
          <p:cNvSpPr txBox="1"/>
          <p:nvPr userDrawn="1"/>
        </p:nvSpPr>
        <p:spPr>
          <a:xfrm>
            <a:off x="12388786" y="1972047"/>
            <a:ext cx="2046610" cy="807913"/>
          </a:xfrm>
          <a:prstGeom prst="rect">
            <a:avLst/>
          </a:prstGeom>
          <a:noFill/>
        </p:spPr>
        <p:txBody>
          <a:bodyPr wrap="square" lIns="0" tIns="0" rIns="0" bIns="0" rtlCol="0">
            <a:spAutoFit/>
          </a:bodyPr>
          <a:lstStyle/>
          <a:p>
            <a:r>
              <a:rPr lang="da-DK" sz="750" b="1" dirty="0"/>
              <a:t>Anvendelse af billeder eller video</a:t>
            </a:r>
            <a:r>
              <a:rPr lang="da-DK" sz="750" b="0" dirty="0"/>
              <a:t> med personer på kræver samtykke fra de pågældende personer.</a:t>
            </a:r>
          </a:p>
          <a:p>
            <a:r>
              <a:rPr lang="da-DK" sz="750" b="1" dirty="0"/>
              <a:t>Få samtykkeerklæring</a:t>
            </a:r>
            <a:r>
              <a:rPr lang="da-DK" sz="750" b="0" dirty="0"/>
              <a:t> i Kommunikation eller hent den på </a:t>
            </a:r>
            <a:r>
              <a:rPr lang="da-DK" sz="750" b="0" dirty="0" err="1"/>
              <a:t>intra</a:t>
            </a:r>
            <a:r>
              <a:rPr lang="da-DK" sz="750" b="0" dirty="0"/>
              <a:t> under Kommunikation.</a:t>
            </a:r>
          </a:p>
          <a:p>
            <a:endParaRPr lang="da-DK" sz="750" b="0" dirty="0"/>
          </a:p>
        </p:txBody>
      </p:sp>
      <p:sp>
        <p:nvSpPr>
          <p:cNvPr id="14" name="Tekstfelt 13">
            <a:extLst>
              <a:ext uri="{FF2B5EF4-FFF2-40B4-BE49-F238E27FC236}">
                <a16:creationId xmlns:a16="http://schemas.microsoft.com/office/drawing/2014/main" id="{F768F512-0634-44E8-B3CD-1207DC04665C}"/>
              </a:ext>
            </a:extLst>
          </p:cNvPr>
          <p:cNvSpPr txBox="1"/>
          <p:nvPr userDrawn="1"/>
        </p:nvSpPr>
        <p:spPr>
          <a:xfrm>
            <a:off x="12388786" y="2856160"/>
            <a:ext cx="2046610" cy="807913"/>
          </a:xfrm>
          <a:prstGeom prst="rect">
            <a:avLst/>
          </a:prstGeom>
          <a:noFill/>
        </p:spPr>
        <p:txBody>
          <a:bodyPr wrap="square" lIns="0" tIns="0" rIns="0" bIns="0" rtlCol="0">
            <a:spAutoFit/>
          </a:bodyPr>
          <a:lstStyle/>
          <a:p>
            <a:r>
              <a:rPr lang="da-DK" sz="750" b="1" dirty="0"/>
              <a:t>Webtilgængelighed:</a:t>
            </a:r>
            <a:r>
              <a:rPr lang="da-DK" sz="750" b="0" dirty="0"/>
              <a:t> Husk at give dit billede en Alternativ tekst, som bruges af synshandicappede til ”oplæsning” af billede.</a:t>
            </a:r>
          </a:p>
          <a:p>
            <a:r>
              <a:rPr lang="da-DK" sz="750" b="0" dirty="0"/>
              <a:t>Højreklik på billede og angiv Alternativ tekst.</a:t>
            </a:r>
          </a:p>
          <a:p>
            <a:endParaRPr lang="da-DK" sz="750" b="0" dirty="0"/>
          </a:p>
        </p:txBody>
      </p:sp>
      <p:pic>
        <p:nvPicPr>
          <p:cNvPr id="16" name="Billede 15" descr="Et billede, der indeholder tekst, person&#10;&#10;Automatisk genereret beskrivelse">
            <a:extLst>
              <a:ext uri="{FF2B5EF4-FFF2-40B4-BE49-F238E27FC236}">
                <a16:creationId xmlns:a16="http://schemas.microsoft.com/office/drawing/2014/main" id="{AC9C6689-0BDA-497E-BC94-6046240973C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2388786" y="-12453"/>
            <a:ext cx="1863459" cy="1049795"/>
          </a:xfrm>
          <a:prstGeom prst="rect">
            <a:avLst/>
          </a:prstGeom>
        </p:spPr>
      </p:pic>
    </p:spTree>
    <p:extLst>
      <p:ext uri="{BB962C8B-B14F-4D97-AF65-F5344CB8AC3E}">
        <p14:creationId xmlns:p14="http://schemas.microsoft.com/office/powerpoint/2010/main" val="2461544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Layout 14">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F300F916-B102-4540-BB9C-7F2ABAD1641E}"/>
              </a:ext>
            </a:extLst>
          </p:cNvPr>
          <p:cNvSpPr>
            <a:spLocks noGrp="1"/>
          </p:cNvSpPr>
          <p:nvPr>
            <p:ph sz="half" idx="2"/>
          </p:nvPr>
        </p:nvSpPr>
        <p:spPr>
          <a:xfrm>
            <a:off x="1353" y="2"/>
            <a:ext cx="8580437" cy="6857999"/>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 name="Titel 1">
            <a:extLst>
              <a:ext uri="{FF2B5EF4-FFF2-40B4-BE49-F238E27FC236}">
                <a16:creationId xmlns:a16="http://schemas.microsoft.com/office/drawing/2014/main" id="{DEDBA632-F6D4-42BA-97F1-210F151B01A6}"/>
              </a:ext>
            </a:extLst>
          </p:cNvPr>
          <p:cNvSpPr>
            <a:spLocks noGrp="1"/>
          </p:cNvSpPr>
          <p:nvPr>
            <p:ph type="title"/>
          </p:nvPr>
        </p:nvSpPr>
        <p:spPr>
          <a:xfrm>
            <a:off x="8952470" y="1158478"/>
            <a:ext cx="2836862" cy="757636"/>
          </a:xfrm>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D55A9A3E-2925-4634-A316-D5B5DF01A578}"/>
              </a:ext>
            </a:extLst>
          </p:cNvPr>
          <p:cNvSpPr>
            <a:spLocks noGrp="1"/>
          </p:cNvSpPr>
          <p:nvPr>
            <p:ph sz="half" idx="1"/>
          </p:nvPr>
        </p:nvSpPr>
        <p:spPr>
          <a:xfrm>
            <a:off x="8952470" y="2303464"/>
            <a:ext cx="2836862"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a:extLst>
              <a:ext uri="{FF2B5EF4-FFF2-40B4-BE49-F238E27FC236}">
                <a16:creationId xmlns:a16="http://schemas.microsoft.com/office/drawing/2014/main" id="{80D4DF21-BD7E-4F6D-9CEF-22E28381C7DF}"/>
              </a:ext>
            </a:extLst>
          </p:cNvPr>
          <p:cNvSpPr>
            <a:spLocks noGrp="1"/>
          </p:cNvSpPr>
          <p:nvPr>
            <p:ph type="dt" sz="half" idx="10"/>
          </p:nvPr>
        </p:nvSpPr>
        <p:spPr/>
        <p:txBody>
          <a:bodyPr/>
          <a:lstStyle/>
          <a:p>
            <a:fld id="{BA0FA729-2765-4D4F-9139-A81EC17E1B45}" type="datetime1">
              <a:rPr lang="da-DK" smtClean="0"/>
              <a:t>11-06-2024</a:t>
            </a:fld>
            <a:endParaRPr lang="da-DK"/>
          </a:p>
        </p:txBody>
      </p:sp>
      <p:sp>
        <p:nvSpPr>
          <p:cNvPr id="6" name="Pladsholder til sidefod 5">
            <a:extLst>
              <a:ext uri="{FF2B5EF4-FFF2-40B4-BE49-F238E27FC236}">
                <a16:creationId xmlns:a16="http://schemas.microsoft.com/office/drawing/2014/main" id="{D8F0C204-AA17-4917-BCD3-D41BCEB03BEA}"/>
              </a:ext>
            </a:extLst>
          </p:cNvPr>
          <p:cNvSpPr>
            <a:spLocks noGrp="1"/>
          </p:cNvSpPr>
          <p:nvPr>
            <p:ph type="ftr" sz="quarter" idx="11"/>
          </p:nvPr>
        </p:nvSpPr>
        <p:spPr/>
        <p:txBody>
          <a:bodyPr/>
          <a:lstStyle/>
          <a:p>
            <a:r>
              <a:rPr lang="da-DK"/>
              <a:t>Skriv titel via Indsæt -&gt; Sidehoved og Sidefod</a:t>
            </a:r>
          </a:p>
        </p:txBody>
      </p:sp>
      <p:sp>
        <p:nvSpPr>
          <p:cNvPr id="7" name="Pladsholder til slidenummer 6">
            <a:extLst>
              <a:ext uri="{FF2B5EF4-FFF2-40B4-BE49-F238E27FC236}">
                <a16:creationId xmlns:a16="http://schemas.microsoft.com/office/drawing/2014/main" id="{6671319E-0F4F-4DC4-B383-82D046BBC04C}"/>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8" name="Billede 7">
            <a:extLst>
              <a:ext uri="{FF2B5EF4-FFF2-40B4-BE49-F238E27FC236}">
                <a16:creationId xmlns:a16="http://schemas.microsoft.com/office/drawing/2014/main" id="{E56E69A5-BFDA-4DCE-B43B-CA8020E8C84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spTree>
    <p:extLst>
      <p:ext uri="{BB962C8B-B14F-4D97-AF65-F5344CB8AC3E}">
        <p14:creationId xmlns:p14="http://schemas.microsoft.com/office/powerpoint/2010/main" val="6761657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15 - Billede">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EA366E03-86D4-4C61-891B-7D1698B2E7F4}"/>
              </a:ext>
            </a:extLst>
          </p:cNvPr>
          <p:cNvSpPr>
            <a:spLocks noGrp="1"/>
          </p:cNvSpPr>
          <p:nvPr>
            <p:ph type="pic" sz="quarter" idx="13" hasCustomPrompt="1"/>
          </p:nvPr>
        </p:nvSpPr>
        <p:spPr>
          <a:xfrm>
            <a:off x="9526" y="0"/>
            <a:ext cx="6095603" cy="6858000"/>
          </a:xfrm>
        </p:spPr>
        <p:txBody>
          <a:bodyPr/>
          <a:lstStyle>
            <a:lvl1pPr marL="0" indent="0">
              <a:buNone/>
              <a:defRPr/>
            </a:lvl1pPr>
          </a:lstStyle>
          <a:p>
            <a:r>
              <a:rPr lang="da-DK" dirty="0"/>
              <a:t>Klik på ikonet for at indsætte billede. </a:t>
            </a:r>
          </a:p>
          <a:p>
            <a:endParaRPr lang="da-DK" dirty="0"/>
          </a:p>
          <a:p>
            <a:endParaRPr lang="da-DK" dirty="0"/>
          </a:p>
          <a:p>
            <a:endParaRPr lang="da-DK" dirty="0"/>
          </a:p>
          <a:p>
            <a:endParaRPr lang="da-DK" dirty="0"/>
          </a:p>
          <a:p>
            <a:r>
              <a:rPr lang="da-DK" dirty="0"/>
              <a:t>HUSK at anvendelse af billeder eller video med personer på kræver samtykke fra de pågældende personer.</a:t>
            </a:r>
          </a:p>
          <a:p>
            <a:r>
              <a:rPr lang="da-DK" dirty="0"/>
              <a:t>Få samtykkeerklæring i Kommunikation eller hent den på </a:t>
            </a:r>
            <a:r>
              <a:rPr lang="da-DK" dirty="0" err="1"/>
              <a:t>intra</a:t>
            </a:r>
            <a:r>
              <a:rPr lang="da-DK" dirty="0"/>
              <a:t> under Kommunikation.</a:t>
            </a:r>
          </a:p>
        </p:txBody>
      </p:sp>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a:xfrm>
            <a:off x="6475810" y="1158478"/>
            <a:ext cx="5321671" cy="757636"/>
          </a:xfrm>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6475811" y="2303463"/>
            <a:ext cx="5321670"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fld id="{B37E87F6-4B63-4271-8866-8D4CBD8CEC1C}" type="datetime1">
              <a:rPr lang="da-DK" smtClean="0"/>
              <a:t>11-06-2024</a:t>
            </a:fld>
            <a:endParaRPr lang="da-DK"/>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a:t>Skriv titel via Indsæt -&gt; Sidehoved og Sidefod</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9" name="Billede 8">
            <a:extLst>
              <a:ext uri="{FF2B5EF4-FFF2-40B4-BE49-F238E27FC236}">
                <a16:creationId xmlns:a16="http://schemas.microsoft.com/office/drawing/2014/main" id="{684065C1-A11B-4A8D-9014-0F655605E58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11" name="Billede 10">
            <a:extLst>
              <a:ext uri="{FF2B5EF4-FFF2-40B4-BE49-F238E27FC236}">
                <a16:creationId xmlns:a16="http://schemas.microsoft.com/office/drawing/2014/main" id="{28AA1B79-AE48-459B-A523-48161019C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88787" y="1110853"/>
            <a:ext cx="219120" cy="385817"/>
          </a:xfrm>
          <a:prstGeom prst="rect">
            <a:avLst/>
          </a:prstGeom>
        </p:spPr>
      </p:pic>
      <p:sp>
        <p:nvSpPr>
          <p:cNvPr id="12" name="Tekstfelt 11">
            <a:extLst>
              <a:ext uri="{FF2B5EF4-FFF2-40B4-BE49-F238E27FC236}">
                <a16:creationId xmlns:a16="http://schemas.microsoft.com/office/drawing/2014/main" id="{901AFEED-D9AB-4232-888C-AC08BDD93FE9}"/>
              </a:ext>
            </a:extLst>
          </p:cNvPr>
          <p:cNvSpPr txBox="1"/>
          <p:nvPr userDrawn="1"/>
        </p:nvSpPr>
        <p:spPr>
          <a:xfrm>
            <a:off x="12607907" y="1110853"/>
            <a:ext cx="1861554" cy="784830"/>
          </a:xfrm>
          <a:prstGeom prst="rect">
            <a:avLst/>
          </a:prstGeom>
          <a:noFill/>
        </p:spPr>
        <p:txBody>
          <a:bodyPr wrap="square" rtlCol="0">
            <a:spAutoFit/>
          </a:bodyPr>
          <a:lstStyle/>
          <a:p>
            <a:r>
              <a:rPr lang="da-DK" sz="750" b="1" dirty="0"/>
              <a:t>Du kan ændre beskæring af billede</a:t>
            </a:r>
            <a:r>
              <a:rPr lang="da-DK" sz="750" b="0" dirty="0"/>
              <a:t> på følgende måde.</a:t>
            </a:r>
          </a:p>
          <a:p>
            <a:r>
              <a:rPr lang="da-DK" sz="750" b="0" dirty="0"/>
              <a:t>Højreklik på billedet og vælg Beskær (øverst).</a:t>
            </a:r>
            <a:br>
              <a:rPr lang="da-DK" sz="750" b="0" dirty="0"/>
            </a:br>
            <a:r>
              <a:rPr lang="da-DK" sz="750" b="0" dirty="0"/>
              <a:t>Derefter kan du trække i billedet så du ser den ønskede del.</a:t>
            </a:r>
            <a:endParaRPr lang="da-DK" sz="750" dirty="0"/>
          </a:p>
        </p:txBody>
      </p:sp>
      <p:sp>
        <p:nvSpPr>
          <p:cNvPr id="13" name="Tekstfelt 12">
            <a:extLst>
              <a:ext uri="{FF2B5EF4-FFF2-40B4-BE49-F238E27FC236}">
                <a16:creationId xmlns:a16="http://schemas.microsoft.com/office/drawing/2014/main" id="{EE0A4EBD-F2D3-45FC-A76C-7549847CDC74}"/>
              </a:ext>
            </a:extLst>
          </p:cNvPr>
          <p:cNvSpPr txBox="1"/>
          <p:nvPr userDrawn="1"/>
        </p:nvSpPr>
        <p:spPr>
          <a:xfrm>
            <a:off x="12388786" y="1972047"/>
            <a:ext cx="2046610" cy="807913"/>
          </a:xfrm>
          <a:prstGeom prst="rect">
            <a:avLst/>
          </a:prstGeom>
          <a:noFill/>
        </p:spPr>
        <p:txBody>
          <a:bodyPr wrap="square" lIns="0" tIns="0" rIns="0" bIns="0" rtlCol="0">
            <a:spAutoFit/>
          </a:bodyPr>
          <a:lstStyle/>
          <a:p>
            <a:r>
              <a:rPr lang="da-DK" sz="750" b="1" dirty="0"/>
              <a:t>Anvendelse af billeder eller video</a:t>
            </a:r>
            <a:r>
              <a:rPr lang="da-DK" sz="750" b="0" dirty="0"/>
              <a:t> med personer på kræver samtykke fra de pågældende personer.</a:t>
            </a:r>
          </a:p>
          <a:p>
            <a:r>
              <a:rPr lang="da-DK" sz="750" b="1" dirty="0"/>
              <a:t>Få samtykkeerklæring</a:t>
            </a:r>
            <a:r>
              <a:rPr lang="da-DK" sz="750" b="0" dirty="0"/>
              <a:t> i Kommunikation eller hent den på </a:t>
            </a:r>
            <a:r>
              <a:rPr lang="da-DK" sz="750" b="0" dirty="0" err="1"/>
              <a:t>intra</a:t>
            </a:r>
            <a:r>
              <a:rPr lang="da-DK" sz="750" b="0" dirty="0"/>
              <a:t> under Kommunikation.</a:t>
            </a:r>
          </a:p>
          <a:p>
            <a:endParaRPr lang="da-DK" sz="750" b="0" dirty="0"/>
          </a:p>
        </p:txBody>
      </p:sp>
      <p:sp>
        <p:nvSpPr>
          <p:cNvPr id="14" name="Tekstfelt 13">
            <a:extLst>
              <a:ext uri="{FF2B5EF4-FFF2-40B4-BE49-F238E27FC236}">
                <a16:creationId xmlns:a16="http://schemas.microsoft.com/office/drawing/2014/main" id="{12277281-1944-48D1-BFB7-187B228116F8}"/>
              </a:ext>
            </a:extLst>
          </p:cNvPr>
          <p:cNvSpPr txBox="1"/>
          <p:nvPr userDrawn="1"/>
        </p:nvSpPr>
        <p:spPr>
          <a:xfrm>
            <a:off x="12388786" y="2856160"/>
            <a:ext cx="2046610" cy="807913"/>
          </a:xfrm>
          <a:prstGeom prst="rect">
            <a:avLst/>
          </a:prstGeom>
          <a:noFill/>
        </p:spPr>
        <p:txBody>
          <a:bodyPr wrap="square" lIns="0" tIns="0" rIns="0" bIns="0" rtlCol="0">
            <a:spAutoFit/>
          </a:bodyPr>
          <a:lstStyle/>
          <a:p>
            <a:r>
              <a:rPr lang="da-DK" sz="750" b="1" dirty="0"/>
              <a:t>Webtilgængelighed:</a:t>
            </a:r>
            <a:r>
              <a:rPr lang="da-DK" sz="750" b="0" dirty="0"/>
              <a:t> Husk at give dit billede en Alternativ tekst, som bruges af synshandicappede til ”oplæsning” af billede.</a:t>
            </a:r>
          </a:p>
          <a:p>
            <a:r>
              <a:rPr lang="da-DK" sz="750" b="0" dirty="0"/>
              <a:t>Højreklik på billede og angiv Alternativ tekst.</a:t>
            </a:r>
          </a:p>
          <a:p>
            <a:endParaRPr lang="da-DK" sz="750" b="0" dirty="0"/>
          </a:p>
        </p:txBody>
      </p:sp>
      <p:pic>
        <p:nvPicPr>
          <p:cNvPr id="15" name="Billede 14" descr="Et billede, der indeholder tekst, indendørs, skærmbillede&#10;&#10;Automatisk genereret beskrivelse">
            <a:extLst>
              <a:ext uri="{FF2B5EF4-FFF2-40B4-BE49-F238E27FC236}">
                <a16:creationId xmlns:a16="http://schemas.microsoft.com/office/drawing/2014/main" id="{24D27755-E1C0-40AE-A24C-D65B92D152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2388785" y="10991"/>
            <a:ext cx="1863459" cy="1046819"/>
          </a:xfrm>
          <a:prstGeom prst="rect">
            <a:avLst/>
          </a:prstGeom>
        </p:spPr>
      </p:pic>
    </p:spTree>
    <p:extLst>
      <p:ext uri="{BB962C8B-B14F-4D97-AF65-F5344CB8AC3E}">
        <p14:creationId xmlns:p14="http://schemas.microsoft.com/office/powerpoint/2010/main" val="3175453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4DA120B1-7F28-45BA-9632-7605BC907662}"/>
              </a:ext>
            </a:extLst>
          </p:cNvPr>
          <p:cNvSpPr>
            <a:spLocks noGrp="1"/>
          </p:cNvSpPr>
          <p:nvPr>
            <p:ph sz="quarter" idx="13"/>
          </p:nvPr>
        </p:nvSpPr>
        <p:spPr>
          <a:xfrm>
            <a:off x="0" y="0"/>
            <a:ext cx="6095603" cy="685800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a:xfrm>
            <a:off x="6475810" y="1158478"/>
            <a:ext cx="5321671" cy="757636"/>
          </a:xfrm>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6475811" y="2303463"/>
            <a:ext cx="5321670" cy="4175125"/>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fld id="{30F56DD6-15BA-4EBC-9FC6-12FF546BDC20}" type="datetime1">
              <a:rPr lang="da-DK" smtClean="0"/>
              <a:t>11-06-2024</a:t>
            </a:fld>
            <a:endParaRPr lang="da-DK"/>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a:t>Skriv titel via Indsæt -&gt; Sidehoved og Sidefod</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9" name="Billede 8">
            <a:extLst>
              <a:ext uri="{FF2B5EF4-FFF2-40B4-BE49-F238E27FC236}">
                <a16:creationId xmlns:a16="http://schemas.microsoft.com/office/drawing/2014/main" id="{684065C1-A11B-4A8D-9014-0F655605E58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spTree>
    <p:extLst>
      <p:ext uri="{BB962C8B-B14F-4D97-AF65-F5344CB8AC3E}">
        <p14:creationId xmlns:p14="http://schemas.microsoft.com/office/powerpoint/2010/main" val="1102259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 spalte og farvet boks til høj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2AD8BD0-6AEF-B249-1D42-B2E34EA10740}"/>
              </a:ext>
            </a:extLst>
          </p:cNvPr>
          <p:cNvSpPr>
            <a:spLocks noGrp="1"/>
          </p:cNvSpPr>
          <p:nvPr>
            <p:ph type="body" sz="quarter" idx="15" hasCustomPrompt="1"/>
          </p:nvPr>
        </p:nvSpPr>
        <p:spPr>
          <a:xfrm>
            <a:off x="822251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4"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7416799"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a:xfrm>
            <a:off x="1097756" y="6522575"/>
            <a:ext cx="4114800" cy="144000"/>
          </a:xfrm>
          <a:prstGeom prst="rect">
            <a:avLst/>
          </a:prstGeom>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9" name="Text Placeholder 8">
            <a:extLst>
              <a:ext uri="{FF2B5EF4-FFF2-40B4-BE49-F238E27FC236}">
                <a16:creationId xmlns:a16="http://schemas.microsoft.com/office/drawing/2014/main" id="{52F84516-6625-B35D-0B10-BEBB72E73B40}"/>
              </a:ext>
            </a:extLst>
          </p:cNvPr>
          <p:cNvSpPr>
            <a:spLocks noGrp="1"/>
          </p:cNvSpPr>
          <p:nvPr>
            <p:ph type="body" sz="quarter" idx="14"/>
          </p:nvPr>
        </p:nvSpPr>
        <p:spPr>
          <a:xfrm>
            <a:off x="8665422"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4" name="Text Placeholder 7">
            <a:extLst>
              <a:ext uri="{FF2B5EF4-FFF2-40B4-BE49-F238E27FC236}">
                <a16:creationId xmlns:a16="http://schemas.microsoft.com/office/drawing/2014/main" id="{BAC7DAE7-ACC6-A372-39CB-D3CE78FC6B53}"/>
              </a:ext>
            </a:extLst>
          </p:cNvPr>
          <p:cNvSpPr>
            <a:spLocks noGrp="1"/>
          </p:cNvSpPr>
          <p:nvPr>
            <p:ph type="body" sz="quarter" idx="13" hasCustomPrompt="1"/>
          </p:nvPr>
        </p:nvSpPr>
        <p:spPr>
          <a:xfrm>
            <a:off x="442913"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354231790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killeblad_Billede">
    <p:bg>
      <p:bgPr>
        <a:blipFill dpi="0" rotWithShape="1">
          <a:blip r:embed="rId2">
            <a:lum/>
          </a:blip>
          <a:srcRect/>
          <a:stretch>
            <a:fillRect t="-78000" b="-78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388939" y="1148557"/>
            <a:ext cx="11412511" cy="2280444"/>
          </a:xfrm>
        </p:spPr>
        <p:txBody>
          <a:bodyPr anchor="b"/>
          <a:lstStyle>
            <a:lvl1pPr algn="ctr">
              <a:lnSpc>
                <a:spcPts val="8500"/>
              </a:lnSpc>
              <a:defRPr sz="75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38361CFE-9806-48B3-B6AF-F575F8B70AD2}" type="datetime1">
              <a:rPr lang="da-DK" smtClean="0"/>
              <a:t>11-06-2024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a:t>Skriv titel via Indsæt -&gt; Sidehoved og Sidefod</a:t>
            </a:r>
            <a:endParaRPr lang="da-DK" sz="8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8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1828919" y="3960000"/>
            <a:ext cx="8830250" cy="1260000"/>
          </a:xfrm>
        </p:spPr>
        <p:txBody>
          <a:bodyPr/>
          <a:lstStyle>
            <a:lvl1pPr algn="ctr">
              <a:buNone/>
              <a:defRPr/>
            </a:lvl1pPr>
            <a:lvl2pPr>
              <a:buNone/>
              <a:defRPr/>
            </a:lvl2pPr>
            <a:lvl3pPr>
              <a:buNone/>
              <a:defRPr/>
            </a:lvl3pPr>
            <a:lvl4pPr>
              <a:buNone/>
              <a:defRPr/>
            </a:lvl4pPr>
            <a:lvl5pPr>
              <a:buNone/>
              <a:defRPr/>
            </a:lvl5pPr>
          </a:lstStyle>
          <a:p>
            <a:pPr lvl="0"/>
            <a:r>
              <a:rPr lang="da-DK" smtClean="0"/>
              <a:t>Rediger typografien i masterens</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sp>
        <p:nvSpPr>
          <p:cNvPr id="9" name="Tekstfelt 8">
            <a:extLst>
              <a:ext uri="{FF2B5EF4-FFF2-40B4-BE49-F238E27FC236}">
                <a16:creationId xmlns:a16="http://schemas.microsoft.com/office/drawing/2014/main" id="{652D816A-0D09-49EF-B4AE-936CA1C6689C}"/>
              </a:ext>
            </a:extLst>
          </p:cNvPr>
          <p:cNvSpPr txBox="1"/>
          <p:nvPr userDrawn="1"/>
        </p:nvSpPr>
        <p:spPr>
          <a:xfrm>
            <a:off x="12388787" y="1167059"/>
            <a:ext cx="1947272" cy="884858"/>
          </a:xfrm>
          <a:prstGeom prst="rect">
            <a:avLst/>
          </a:prstGeom>
          <a:noFill/>
        </p:spPr>
        <p:txBody>
          <a:bodyPr wrap="square" lIns="0" tIns="0" rIns="0" bIns="0" rtlCol="0">
            <a:spAutoFit/>
          </a:bodyPr>
          <a:lstStyle/>
          <a:p>
            <a:r>
              <a:rPr lang="da-DK" sz="750" b="1" dirty="0"/>
              <a:t>Udskift baggrundsbilledet</a:t>
            </a:r>
            <a:r>
              <a:rPr lang="da-DK" sz="750" dirty="0"/>
              <a:t> på følgende måde:</a:t>
            </a:r>
          </a:p>
          <a:p>
            <a:pPr marL="85725" indent="-85725">
              <a:spcAft>
                <a:spcPts val="250"/>
              </a:spcAft>
              <a:buFont typeface="Arial" panose="020B0604020202020204" pitchFamily="34" charset="0"/>
              <a:buChar char="•"/>
            </a:pPr>
            <a:r>
              <a:rPr lang="da-DK" sz="750" dirty="0"/>
              <a:t>Højreklik og vælg ”Formater baggrund”.</a:t>
            </a:r>
          </a:p>
          <a:p>
            <a:pPr marL="85725" indent="-85725">
              <a:spcAft>
                <a:spcPts val="250"/>
              </a:spcAft>
              <a:buFont typeface="Arial" panose="020B0604020202020204" pitchFamily="34" charset="0"/>
              <a:buChar char="•"/>
            </a:pPr>
            <a:r>
              <a:rPr lang="da-DK" sz="750" dirty="0"/>
              <a:t>I panelet til højre, under ”Indsæt billede fra”,  klikker du på ”Fil…”</a:t>
            </a:r>
          </a:p>
          <a:p>
            <a:pPr marL="85725" indent="-85725">
              <a:spcAft>
                <a:spcPts val="250"/>
              </a:spcAft>
              <a:buFont typeface="Arial" panose="020B0604020202020204" pitchFamily="34" charset="0"/>
              <a:buChar char="•"/>
            </a:pPr>
            <a:r>
              <a:rPr lang="da-DK" sz="750" dirty="0"/>
              <a:t>Vælg derefter det ønskede billede</a:t>
            </a:r>
          </a:p>
        </p:txBody>
      </p:sp>
      <p:sp>
        <p:nvSpPr>
          <p:cNvPr id="10" name="Tekstfelt 9">
            <a:extLst>
              <a:ext uri="{FF2B5EF4-FFF2-40B4-BE49-F238E27FC236}">
                <a16:creationId xmlns:a16="http://schemas.microsoft.com/office/drawing/2014/main" id="{9838F9B4-2129-4AA7-8102-16F1BB636A41}"/>
              </a:ext>
            </a:extLst>
          </p:cNvPr>
          <p:cNvSpPr txBox="1"/>
          <p:nvPr userDrawn="1"/>
        </p:nvSpPr>
        <p:spPr>
          <a:xfrm>
            <a:off x="12388786" y="2200647"/>
            <a:ext cx="2046610" cy="807913"/>
          </a:xfrm>
          <a:prstGeom prst="rect">
            <a:avLst/>
          </a:prstGeom>
          <a:noFill/>
        </p:spPr>
        <p:txBody>
          <a:bodyPr wrap="square" lIns="0" tIns="0" rIns="0" bIns="0" rtlCol="0">
            <a:spAutoFit/>
          </a:bodyPr>
          <a:lstStyle/>
          <a:p>
            <a:r>
              <a:rPr lang="da-DK" sz="750" b="1" dirty="0"/>
              <a:t>Anvendelse af billeder eller video</a:t>
            </a:r>
            <a:r>
              <a:rPr lang="da-DK" sz="750" b="0" dirty="0"/>
              <a:t> med personer på kræver samtykke fra de pågældende personer.</a:t>
            </a:r>
          </a:p>
          <a:p>
            <a:r>
              <a:rPr lang="da-DK" sz="750" b="1" dirty="0"/>
              <a:t>Få samtykkeerklæring</a:t>
            </a:r>
            <a:r>
              <a:rPr lang="da-DK" sz="750" b="0" dirty="0"/>
              <a:t> i Kommunikation eller hent den på </a:t>
            </a:r>
            <a:r>
              <a:rPr lang="da-DK" sz="750" b="0" dirty="0" err="1"/>
              <a:t>intra</a:t>
            </a:r>
            <a:r>
              <a:rPr lang="da-DK" sz="750" b="0" dirty="0"/>
              <a:t> under Kommunikation.</a:t>
            </a:r>
          </a:p>
          <a:p>
            <a:endParaRPr lang="da-DK" sz="750" b="0" dirty="0"/>
          </a:p>
        </p:txBody>
      </p:sp>
      <p:pic>
        <p:nvPicPr>
          <p:cNvPr id="12" name="Billede 11">
            <a:extLst>
              <a:ext uri="{FF2B5EF4-FFF2-40B4-BE49-F238E27FC236}">
                <a16:creationId xmlns:a16="http://schemas.microsoft.com/office/drawing/2014/main" id="{D77B15B4-4E93-4969-8E52-FD1E04248D5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2391113" y="5801"/>
            <a:ext cx="1861132" cy="1040755"/>
          </a:xfrm>
          <a:prstGeom prst="rect">
            <a:avLst/>
          </a:prstGeom>
        </p:spPr>
      </p:pic>
    </p:spTree>
    <p:extLst>
      <p:ext uri="{BB962C8B-B14F-4D97-AF65-F5344CB8AC3E}">
        <p14:creationId xmlns:p14="http://schemas.microsoft.com/office/powerpoint/2010/main" val="1495976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killeblad_Hvid skylin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388939" y="1148557"/>
            <a:ext cx="11412511" cy="2280444"/>
          </a:xfrm>
        </p:spPr>
        <p:txBody>
          <a:bodyPr anchor="b"/>
          <a:lstStyle>
            <a:lvl1pPr algn="ctr">
              <a:lnSpc>
                <a:spcPts val="8500"/>
              </a:lnSpc>
              <a:defRPr sz="75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0AABE8C8-5C81-45FC-B04D-E5864B026FA5}" type="datetime1">
              <a:rPr lang="da-DK" smtClean="0"/>
              <a:t>11-06-2024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a:t>Skriv titel via Indsæt -&gt; Sidehoved og Sidefod</a:t>
            </a:r>
            <a:endParaRPr lang="da-DK" sz="8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8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1828919" y="3960000"/>
            <a:ext cx="8830250" cy="1260000"/>
          </a:xfrm>
        </p:spPr>
        <p:txBody>
          <a:bodyPr/>
          <a:lstStyle>
            <a:lvl1pPr algn="ctr">
              <a:buNone/>
              <a:defRPr/>
            </a:lvl1pPr>
            <a:lvl2pPr>
              <a:buNone/>
              <a:defRPr/>
            </a:lvl2pPr>
            <a:lvl3pPr>
              <a:buNone/>
              <a:defRPr/>
            </a:lvl3pPr>
            <a:lvl4pPr>
              <a:buNone/>
              <a:defRPr/>
            </a:lvl4pPr>
            <a:lvl5pPr>
              <a:buNone/>
              <a:defRPr/>
            </a:lvl5pPr>
          </a:lstStyle>
          <a:p>
            <a:pPr lvl="0"/>
            <a:r>
              <a:rPr lang="da-DK" smtClean="0"/>
              <a:t>Rediger typografien i masterens</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9" name="Billede 8">
            <a:extLst>
              <a:ext uri="{FF2B5EF4-FFF2-40B4-BE49-F238E27FC236}">
                <a16:creationId xmlns:a16="http://schemas.microsoft.com/office/drawing/2014/main" id="{4DFED71C-9425-49C3-A36A-CE838B1B14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7" y="5330290"/>
            <a:ext cx="12192000" cy="1527711"/>
          </a:xfrm>
          <a:prstGeom prst="rect">
            <a:avLst/>
          </a:prstGeom>
        </p:spPr>
      </p:pic>
      <p:grpSp>
        <p:nvGrpSpPr>
          <p:cNvPr id="21" name="Gruppe 20">
            <a:extLst>
              <a:ext uri="{FF2B5EF4-FFF2-40B4-BE49-F238E27FC236}">
                <a16:creationId xmlns:a16="http://schemas.microsoft.com/office/drawing/2014/main" id="{96600C39-96D6-4779-9E1F-F2DCCFD58164}"/>
              </a:ext>
            </a:extLst>
          </p:cNvPr>
          <p:cNvGrpSpPr/>
          <p:nvPr userDrawn="1"/>
        </p:nvGrpSpPr>
        <p:grpSpPr>
          <a:xfrm>
            <a:off x="12388786" y="3550"/>
            <a:ext cx="1947272" cy="3437730"/>
            <a:chOff x="24775960" y="7100"/>
            <a:chExt cx="3894290" cy="6875459"/>
          </a:xfrm>
        </p:grpSpPr>
        <p:pic>
          <p:nvPicPr>
            <p:cNvPr id="11" name="Billede 10">
              <a:extLst>
                <a:ext uri="{FF2B5EF4-FFF2-40B4-BE49-F238E27FC236}">
                  <a16:creationId xmlns:a16="http://schemas.microsoft.com/office/drawing/2014/main" id="{6FAABF98-D5E1-4A37-B573-DCB357FB55C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24775960" y="7100"/>
              <a:ext cx="3722022" cy="2090512"/>
            </a:xfrm>
            <a:prstGeom prst="rect">
              <a:avLst/>
            </a:prstGeom>
          </p:spPr>
        </p:pic>
        <p:sp>
          <p:nvSpPr>
            <p:cNvPr id="13" name="Tekstfelt 12">
              <a:extLst>
                <a:ext uri="{FF2B5EF4-FFF2-40B4-BE49-F238E27FC236}">
                  <a16:creationId xmlns:a16="http://schemas.microsoft.com/office/drawing/2014/main" id="{A063DB80-7AC2-4E9E-9768-1CF1E52EE530}"/>
                </a:ext>
              </a:extLst>
            </p:cNvPr>
            <p:cNvSpPr txBox="1"/>
            <p:nvPr userDrawn="1"/>
          </p:nvSpPr>
          <p:spPr>
            <a:xfrm>
              <a:off x="24775960" y="2355578"/>
              <a:ext cx="3894290" cy="4526981"/>
            </a:xfrm>
            <a:prstGeom prst="rect">
              <a:avLst/>
            </a:prstGeom>
            <a:noFill/>
          </p:spPr>
          <p:txBody>
            <a:bodyPr wrap="square" lIns="0" tIns="0" rIns="0" bIns="108000" rtlCol="0">
              <a:spAutoFit/>
            </a:bodyPr>
            <a:lstStyle/>
            <a:p>
              <a:r>
                <a:rPr lang="da-DK" sz="750" b="1" dirty="0"/>
                <a:t>Skift til andet skilleblad/skyline</a:t>
              </a:r>
              <a:r>
                <a:rPr lang="da-DK" sz="750" b="0" dirty="0"/>
                <a:t> ved at klikke på                under fanen Hjem.</a:t>
              </a:r>
            </a:p>
            <a:p>
              <a:r>
                <a:rPr lang="da-DK" sz="750" dirty="0"/>
                <a:t>Vælg derefter det ønskede layout.</a:t>
              </a:r>
            </a:p>
            <a:p>
              <a:endParaRPr lang="da-DK" sz="750" dirty="0"/>
            </a:p>
            <a:p>
              <a:r>
                <a:rPr lang="da-DK" sz="750" dirty="0"/>
                <a:t>Vær opmærksom på, at du skal skifte til layout af samme slags. Så du </a:t>
              </a:r>
              <a:r>
                <a:rPr lang="da-DK" sz="750" u="sng" dirty="0"/>
                <a:t>ikke</a:t>
              </a:r>
              <a:r>
                <a:rPr lang="da-DK" sz="750" dirty="0"/>
                <a:t> skifter fra Forside- til Indholdslayout</a:t>
              </a:r>
            </a:p>
            <a:p>
              <a:endParaRPr lang="da-DK" sz="750" dirty="0"/>
            </a:p>
            <a:p>
              <a:r>
                <a:rPr lang="da-DK" sz="750" b="1" dirty="0"/>
                <a:t>Ændre baggrundsfarve</a:t>
              </a:r>
              <a:r>
                <a:rPr lang="da-DK" sz="750" dirty="0"/>
                <a:t> på følgende måde:</a:t>
              </a:r>
            </a:p>
            <a:p>
              <a:pPr marL="85725" indent="-85725">
                <a:spcAft>
                  <a:spcPts val="250"/>
                </a:spcAft>
                <a:buFont typeface="Arial" panose="020B0604020202020204" pitchFamily="34" charset="0"/>
                <a:buChar char="•"/>
              </a:pPr>
              <a:r>
                <a:rPr lang="da-DK" sz="750" dirty="0"/>
                <a:t>Højreklik og vælg ”Formater baggrund”.</a:t>
              </a:r>
            </a:p>
            <a:p>
              <a:pPr marL="85725" indent="-85725">
                <a:spcAft>
                  <a:spcPts val="250"/>
                </a:spcAft>
                <a:buFont typeface="Arial" panose="020B0604020202020204" pitchFamily="34" charset="0"/>
                <a:buChar char="•"/>
              </a:pPr>
              <a:r>
                <a:rPr lang="da-DK" sz="750" dirty="0"/>
                <a:t>I panelet til højre kliker du på </a:t>
              </a:r>
            </a:p>
            <a:p>
              <a:pPr marL="85725" indent="-85725">
                <a:spcAft>
                  <a:spcPts val="250"/>
                </a:spcAft>
                <a:buFont typeface="Arial" panose="020B0604020202020204" pitchFamily="34" charset="0"/>
                <a:buChar char="•"/>
              </a:pPr>
              <a:r>
                <a:rPr lang="da-DK" sz="750" dirty="0"/>
                <a:t>Vælg derefter den ønskede farve.</a:t>
              </a:r>
            </a:p>
            <a:p>
              <a:pPr marL="85725" indent="-85725">
                <a:spcAft>
                  <a:spcPts val="250"/>
                </a:spcAft>
                <a:buFont typeface="Arial" panose="020B0604020202020204" pitchFamily="34" charset="0"/>
                <a:buChar char="•"/>
              </a:pPr>
              <a:endParaRPr lang="da-DK" sz="750" dirty="0"/>
            </a:p>
            <a:p>
              <a:pPr marL="85725" indent="-85725">
                <a:spcAft>
                  <a:spcPts val="250"/>
                </a:spcAft>
                <a:buFont typeface="Arial" panose="020B0604020202020204" pitchFamily="34" charset="0"/>
                <a:buChar char="•"/>
              </a:pPr>
              <a:endParaRPr lang="da-DK" sz="750" dirty="0"/>
            </a:p>
            <a:p>
              <a:pPr marL="85725" indent="-85725">
                <a:spcAft>
                  <a:spcPts val="250"/>
                </a:spcAft>
                <a:buFont typeface="Arial" panose="020B0604020202020204" pitchFamily="34" charset="0"/>
                <a:buChar char="•"/>
              </a:pPr>
              <a:endParaRPr lang="da-DK" sz="750" dirty="0"/>
            </a:p>
          </p:txBody>
        </p:sp>
        <p:pic>
          <p:nvPicPr>
            <p:cNvPr id="14" name="Billede 13">
              <a:extLst>
                <a:ext uri="{FF2B5EF4-FFF2-40B4-BE49-F238E27FC236}">
                  <a16:creationId xmlns:a16="http://schemas.microsoft.com/office/drawing/2014/main" id="{656DC5FF-43D7-4AA5-AB4F-656B25B092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675254" y="2584871"/>
              <a:ext cx="724001" cy="238158"/>
            </a:xfrm>
            <a:prstGeom prst="rect">
              <a:avLst/>
            </a:prstGeom>
          </p:spPr>
        </p:pic>
        <p:pic>
          <p:nvPicPr>
            <p:cNvPr id="17" name="Billede 16">
              <a:extLst>
                <a:ext uri="{FF2B5EF4-FFF2-40B4-BE49-F238E27FC236}">
                  <a16:creationId xmlns:a16="http://schemas.microsoft.com/office/drawing/2014/main" id="{43AFCEE5-AE1D-4119-BB4F-C2E4D792551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7778835" y="4203678"/>
              <a:ext cx="485843" cy="304843"/>
            </a:xfrm>
            <a:prstGeom prst="rect">
              <a:avLst/>
            </a:prstGeom>
          </p:spPr>
        </p:pic>
        <p:pic>
          <p:nvPicPr>
            <p:cNvPr id="19" name="Billede 18">
              <a:extLst>
                <a:ext uri="{FF2B5EF4-FFF2-40B4-BE49-F238E27FC236}">
                  <a16:creationId xmlns:a16="http://schemas.microsoft.com/office/drawing/2014/main" id="{D6C0182D-3DB4-4378-9EE7-09ADAAF5E6C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2089"/>
            <a:stretch/>
          </p:blipFill>
          <p:spPr>
            <a:xfrm>
              <a:off x="24948435" y="4813761"/>
              <a:ext cx="1613615" cy="409632"/>
            </a:xfrm>
            <a:prstGeom prst="rect">
              <a:avLst/>
            </a:prstGeom>
          </p:spPr>
        </p:pic>
      </p:grpSp>
    </p:spTree>
    <p:extLst>
      <p:ext uri="{BB962C8B-B14F-4D97-AF65-F5344CB8AC3E}">
        <p14:creationId xmlns:p14="http://schemas.microsoft.com/office/powerpoint/2010/main" val="213060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killeblad_Sort skylin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388939" y="1148557"/>
            <a:ext cx="11412511" cy="2280444"/>
          </a:xfrm>
        </p:spPr>
        <p:txBody>
          <a:bodyPr anchor="b"/>
          <a:lstStyle>
            <a:lvl1pPr algn="ctr">
              <a:lnSpc>
                <a:spcPts val="8500"/>
              </a:lnSpc>
              <a:defRPr sz="75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12FF6051-03BD-457B-8164-2DC6F7C97BAD}" type="datetime1">
              <a:rPr lang="da-DK" smtClean="0"/>
              <a:t>11-06-2024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a:t>Skriv titel via Indsæt -&gt; Sidehoved og Sidefod</a:t>
            </a:r>
            <a:endParaRPr lang="da-DK" sz="8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8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1828919" y="3960000"/>
            <a:ext cx="8830250" cy="1260000"/>
          </a:xfrm>
        </p:spPr>
        <p:txBody>
          <a:bodyPr/>
          <a:lstStyle>
            <a:lvl1pPr algn="ctr">
              <a:buNone/>
              <a:defRPr/>
            </a:lvl1pPr>
            <a:lvl2pPr>
              <a:buNone/>
              <a:defRPr/>
            </a:lvl2pPr>
            <a:lvl3pPr>
              <a:buNone/>
              <a:defRPr/>
            </a:lvl3pPr>
            <a:lvl4pPr>
              <a:buNone/>
              <a:defRPr/>
            </a:lvl4pPr>
            <a:lvl5pPr>
              <a:buNone/>
              <a:defRPr/>
            </a:lvl5pPr>
          </a:lstStyle>
          <a:p>
            <a:pPr lvl="0"/>
            <a:r>
              <a:rPr lang="da-DK" smtClean="0"/>
              <a:t>Rediger typografien i masterens</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9" name="Billede 8">
            <a:extLst>
              <a:ext uri="{FF2B5EF4-FFF2-40B4-BE49-F238E27FC236}">
                <a16:creationId xmlns:a16="http://schemas.microsoft.com/office/drawing/2014/main" id="{4DFED71C-9425-49C3-A36A-CE838B1B14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99" y="5330290"/>
            <a:ext cx="12191996" cy="1527710"/>
          </a:xfrm>
          <a:prstGeom prst="rect">
            <a:avLst/>
          </a:prstGeom>
        </p:spPr>
      </p:pic>
      <p:grpSp>
        <p:nvGrpSpPr>
          <p:cNvPr id="10" name="Gruppe 9">
            <a:extLst>
              <a:ext uri="{FF2B5EF4-FFF2-40B4-BE49-F238E27FC236}">
                <a16:creationId xmlns:a16="http://schemas.microsoft.com/office/drawing/2014/main" id="{CA932843-8276-48B2-A582-51EE4D60F822}"/>
              </a:ext>
            </a:extLst>
          </p:cNvPr>
          <p:cNvGrpSpPr/>
          <p:nvPr userDrawn="1"/>
        </p:nvGrpSpPr>
        <p:grpSpPr>
          <a:xfrm>
            <a:off x="12388786" y="3550"/>
            <a:ext cx="1947272" cy="3437730"/>
            <a:chOff x="24775960" y="7100"/>
            <a:chExt cx="3894290" cy="6875459"/>
          </a:xfrm>
        </p:grpSpPr>
        <p:pic>
          <p:nvPicPr>
            <p:cNvPr id="11" name="Billede 10">
              <a:extLst>
                <a:ext uri="{FF2B5EF4-FFF2-40B4-BE49-F238E27FC236}">
                  <a16:creationId xmlns:a16="http://schemas.microsoft.com/office/drawing/2014/main" id="{88110015-EB7B-4BB0-9396-BA1AEC59096F}"/>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24775960" y="7100"/>
              <a:ext cx="3722022" cy="2090512"/>
            </a:xfrm>
            <a:prstGeom prst="rect">
              <a:avLst/>
            </a:prstGeom>
          </p:spPr>
        </p:pic>
        <p:sp>
          <p:nvSpPr>
            <p:cNvPr id="12" name="Tekstfelt 11">
              <a:extLst>
                <a:ext uri="{FF2B5EF4-FFF2-40B4-BE49-F238E27FC236}">
                  <a16:creationId xmlns:a16="http://schemas.microsoft.com/office/drawing/2014/main" id="{F0DADD0A-2CE2-4A0B-825B-3852E655318D}"/>
                </a:ext>
              </a:extLst>
            </p:cNvPr>
            <p:cNvSpPr txBox="1"/>
            <p:nvPr userDrawn="1"/>
          </p:nvSpPr>
          <p:spPr>
            <a:xfrm>
              <a:off x="24775960" y="2355578"/>
              <a:ext cx="3894290" cy="4526981"/>
            </a:xfrm>
            <a:prstGeom prst="rect">
              <a:avLst/>
            </a:prstGeom>
            <a:noFill/>
          </p:spPr>
          <p:txBody>
            <a:bodyPr wrap="square" lIns="0" tIns="0" rIns="0" bIns="108000" rtlCol="0">
              <a:spAutoFit/>
            </a:bodyPr>
            <a:lstStyle/>
            <a:p>
              <a:r>
                <a:rPr lang="da-DK" sz="750" b="1" dirty="0"/>
                <a:t>Skift til andet skilleblad/skyline</a:t>
              </a:r>
              <a:r>
                <a:rPr lang="da-DK" sz="750" b="0" dirty="0"/>
                <a:t> ved at klikke på                under fanen Hjem. </a:t>
              </a:r>
            </a:p>
            <a:p>
              <a:r>
                <a:rPr lang="da-DK" sz="750" dirty="0"/>
                <a:t>Vælg derefter det ønskede layout.</a:t>
              </a:r>
            </a:p>
            <a:p>
              <a:endParaRPr lang="da-DK" sz="750" dirty="0"/>
            </a:p>
            <a:p>
              <a:r>
                <a:rPr lang="da-DK" sz="750" dirty="0"/>
                <a:t>Vær opmærksom på, at du skal skifte til layout af samme slags. Så du </a:t>
              </a:r>
              <a:r>
                <a:rPr lang="da-DK" sz="750" u="sng" dirty="0"/>
                <a:t>ikke</a:t>
              </a:r>
              <a:r>
                <a:rPr lang="da-DK" sz="750" dirty="0"/>
                <a:t> skifter fra Forside- til Indholdslayout</a:t>
              </a:r>
            </a:p>
            <a:p>
              <a:endParaRPr lang="da-DK" sz="750" dirty="0"/>
            </a:p>
            <a:p>
              <a:r>
                <a:rPr lang="da-DK" sz="750" b="1" dirty="0"/>
                <a:t>Ændre baggrundsfarve</a:t>
              </a:r>
              <a:r>
                <a:rPr lang="da-DK" sz="750" dirty="0"/>
                <a:t> på følgende måde:</a:t>
              </a:r>
            </a:p>
            <a:p>
              <a:pPr marL="85725" indent="-85725">
                <a:spcAft>
                  <a:spcPts val="250"/>
                </a:spcAft>
                <a:buFont typeface="Arial" panose="020B0604020202020204" pitchFamily="34" charset="0"/>
                <a:buChar char="•"/>
              </a:pPr>
              <a:r>
                <a:rPr lang="da-DK" sz="750" dirty="0"/>
                <a:t>Højreklik og vælg ”Formater baggrund”.</a:t>
              </a:r>
            </a:p>
            <a:p>
              <a:pPr marL="85725" indent="-85725">
                <a:spcAft>
                  <a:spcPts val="250"/>
                </a:spcAft>
                <a:buFont typeface="Arial" panose="020B0604020202020204" pitchFamily="34" charset="0"/>
                <a:buChar char="•"/>
              </a:pPr>
              <a:r>
                <a:rPr lang="da-DK" sz="750" dirty="0"/>
                <a:t>I panelet til højre kliker du på </a:t>
              </a:r>
            </a:p>
            <a:p>
              <a:pPr marL="85725" indent="-85725">
                <a:spcAft>
                  <a:spcPts val="250"/>
                </a:spcAft>
                <a:buFont typeface="Arial" panose="020B0604020202020204" pitchFamily="34" charset="0"/>
                <a:buChar char="•"/>
              </a:pPr>
              <a:r>
                <a:rPr lang="da-DK" sz="750" dirty="0"/>
                <a:t>Vælg derefter den ønskede farve.</a:t>
              </a:r>
            </a:p>
            <a:p>
              <a:pPr marL="85725" indent="-85725">
                <a:spcAft>
                  <a:spcPts val="250"/>
                </a:spcAft>
                <a:buFont typeface="Arial" panose="020B0604020202020204" pitchFamily="34" charset="0"/>
                <a:buChar char="•"/>
              </a:pPr>
              <a:endParaRPr lang="da-DK" sz="750" dirty="0"/>
            </a:p>
            <a:p>
              <a:pPr marL="85725" indent="-85725">
                <a:spcAft>
                  <a:spcPts val="250"/>
                </a:spcAft>
                <a:buFont typeface="Arial" panose="020B0604020202020204" pitchFamily="34" charset="0"/>
                <a:buChar char="•"/>
              </a:pPr>
              <a:endParaRPr lang="da-DK" sz="750" dirty="0"/>
            </a:p>
            <a:p>
              <a:pPr marL="85725" indent="-85725">
                <a:spcAft>
                  <a:spcPts val="250"/>
                </a:spcAft>
                <a:buFont typeface="Arial" panose="020B0604020202020204" pitchFamily="34" charset="0"/>
                <a:buChar char="•"/>
              </a:pPr>
              <a:endParaRPr lang="da-DK" sz="750" dirty="0"/>
            </a:p>
          </p:txBody>
        </p:sp>
        <p:pic>
          <p:nvPicPr>
            <p:cNvPr id="13" name="Billede 12">
              <a:extLst>
                <a:ext uri="{FF2B5EF4-FFF2-40B4-BE49-F238E27FC236}">
                  <a16:creationId xmlns:a16="http://schemas.microsoft.com/office/drawing/2014/main" id="{99BD204E-9D68-444C-A38C-0415F143AC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675254" y="2584871"/>
              <a:ext cx="724001" cy="238158"/>
            </a:xfrm>
            <a:prstGeom prst="rect">
              <a:avLst/>
            </a:prstGeom>
          </p:spPr>
        </p:pic>
        <p:pic>
          <p:nvPicPr>
            <p:cNvPr id="14" name="Billede 13">
              <a:extLst>
                <a:ext uri="{FF2B5EF4-FFF2-40B4-BE49-F238E27FC236}">
                  <a16:creationId xmlns:a16="http://schemas.microsoft.com/office/drawing/2014/main" id="{E6176E5D-A4F8-4945-9118-6976D0C0007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7778835" y="4203678"/>
              <a:ext cx="485843" cy="304843"/>
            </a:xfrm>
            <a:prstGeom prst="rect">
              <a:avLst/>
            </a:prstGeom>
          </p:spPr>
        </p:pic>
        <p:pic>
          <p:nvPicPr>
            <p:cNvPr id="15" name="Billede 14">
              <a:extLst>
                <a:ext uri="{FF2B5EF4-FFF2-40B4-BE49-F238E27FC236}">
                  <a16:creationId xmlns:a16="http://schemas.microsoft.com/office/drawing/2014/main" id="{10A504C2-3A5C-4261-A6A3-45F5AB8428B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2089"/>
            <a:stretch/>
          </p:blipFill>
          <p:spPr>
            <a:xfrm>
              <a:off x="24948435" y="4813761"/>
              <a:ext cx="1613615" cy="409632"/>
            </a:xfrm>
            <a:prstGeom prst="rect">
              <a:avLst/>
            </a:prstGeom>
          </p:spPr>
        </p:pic>
      </p:grpSp>
    </p:spTree>
    <p:extLst>
      <p:ext uri="{BB962C8B-B14F-4D97-AF65-F5344CB8AC3E}">
        <p14:creationId xmlns:p14="http://schemas.microsoft.com/office/powerpoint/2010/main" val="4199994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killeblad_Blå skylin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388939" y="1148557"/>
            <a:ext cx="11412511" cy="2280444"/>
          </a:xfrm>
        </p:spPr>
        <p:txBody>
          <a:bodyPr anchor="b"/>
          <a:lstStyle>
            <a:lvl1pPr algn="ctr">
              <a:lnSpc>
                <a:spcPts val="8500"/>
              </a:lnSpc>
              <a:defRPr sz="75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DA97DAE7-671C-4192-9FE0-DCC2D7D1D086}" type="datetime1">
              <a:rPr lang="da-DK" smtClean="0"/>
              <a:t>11-06-2024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a:t>Skriv titel via Indsæt -&gt; Sidehoved og Sidefod</a:t>
            </a:r>
            <a:endParaRPr lang="da-DK" sz="8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8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1828919" y="3960000"/>
            <a:ext cx="8830250" cy="1260000"/>
          </a:xfrm>
        </p:spPr>
        <p:txBody>
          <a:bodyPr/>
          <a:lstStyle>
            <a:lvl1pPr algn="ctr">
              <a:buNone/>
              <a:defRPr/>
            </a:lvl1pPr>
            <a:lvl2pPr>
              <a:buNone/>
              <a:defRPr/>
            </a:lvl2pPr>
            <a:lvl3pPr>
              <a:buNone/>
              <a:defRPr/>
            </a:lvl3pPr>
            <a:lvl4pPr>
              <a:buNone/>
              <a:defRPr/>
            </a:lvl4pPr>
            <a:lvl5pPr>
              <a:buNone/>
              <a:defRPr/>
            </a:lvl5pPr>
          </a:lstStyle>
          <a:p>
            <a:pPr lvl="0"/>
            <a:r>
              <a:rPr lang="da-DK" smtClean="0"/>
              <a:t>Rediger typografien i masterens</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9" name="Billede 8">
            <a:extLst>
              <a:ext uri="{FF2B5EF4-FFF2-40B4-BE49-F238E27FC236}">
                <a16:creationId xmlns:a16="http://schemas.microsoft.com/office/drawing/2014/main" id="{4DFED71C-9425-49C3-A36A-CE838B1B14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97" y="5330290"/>
            <a:ext cx="12192000" cy="1527710"/>
          </a:xfrm>
          <a:prstGeom prst="rect">
            <a:avLst/>
          </a:prstGeom>
        </p:spPr>
      </p:pic>
      <p:grpSp>
        <p:nvGrpSpPr>
          <p:cNvPr id="10" name="Gruppe 9">
            <a:extLst>
              <a:ext uri="{FF2B5EF4-FFF2-40B4-BE49-F238E27FC236}">
                <a16:creationId xmlns:a16="http://schemas.microsoft.com/office/drawing/2014/main" id="{6A2EDF43-97B5-4D8E-94F9-A04207DEDF28}"/>
              </a:ext>
            </a:extLst>
          </p:cNvPr>
          <p:cNvGrpSpPr/>
          <p:nvPr userDrawn="1"/>
        </p:nvGrpSpPr>
        <p:grpSpPr>
          <a:xfrm>
            <a:off x="12388786" y="3550"/>
            <a:ext cx="1947272" cy="3437730"/>
            <a:chOff x="24775960" y="7100"/>
            <a:chExt cx="3894290" cy="6875459"/>
          </a:xfrm>
        </p:grpSpPr>
        <p:pic>
          <p:nvPicPr>
            <p:cNvPr id="11" name="Billede 10">
              <a:extLst>
                <a:ext uri="{FF2B5EF4-FFF2-40B4-BE49-F238E27FC236}">
                  <a16:creationId xmlns:a16="http://schemas.microsoft.com/office/drawing/2014/main" id="{E3E15280-E936-4476-984C-0A8221369196}"/>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24775960" y="7100"/>
              <a:ext cx="3722022" cy="2090512"/>
            </a:xfrm>
            <a:prstGeom prst="rect">
              <a:avLst/>
            </a:prstGeom>
          </p:spPr>
        </p:pic>
        <p:sp>
          <p:nvSpPr>
            <p:cNvPr id="12" name="Tekstfelt 11">
              <a:extLst>
                <a:ext uri="{FF2B5EF4-FFF2-40B4-BE49-F238E27FC236}">
                  <a16:creationId xmlns:a16="http://schemas.microsoft.com/office/drawing/2014/main" id="{BA1E9F8F-CAEC-4094-89F2-AC47103E5669}"/>
                </a:ext>
              </a:extLst>
            </p:cNvPr>
            <p:cNvSpPr txBox="1"/>
            <p:nvPr userDrawn="1"/>
          </p:nvSpPr>
          <p:spPr>
            <a:xfrm>
              <a:off x="24775960" y="2355578"/>
              <a:ext cx="3894290" cy="4526981"/>
            </a:xfrm>
            <a:prstGeom prst="rect">
              <a:avLst/>
            </a:prstGeom>
            <a:noFill/>
          </p:spPr>
          <p:txBody>
            <a:bodyPr wrap="square" lIns="0" tIns="0" rIns="0" bIns="108000" rtlCol="0">
              <a:spAutoFit/>
            </a:bodyPr>
            <a:lstStyle/>
            <a:p>
              <a:r>
                <a:rPr lang="da-DK" sz="750" b="1" dirty="0"/>
                <a:t>Skift til andet skilleblad/skyline</a:t>
              </a:r>
              <a:r>
                <a:rPr lang="da-DK" sz="750" b="0" dirty="0"/>
                <a:t> ved at klikke på                under fanen Hjem.</a:t>
              </a:r>
            </a:p>
            <a:p>
              <a:r>
                <a:rPr lang="da-DK" sz="750" dirty="0"/>
                <a:t>Vælg derefter det ønskede layout.</a:t>
              </a:r>
            </a:p>
            <a:p>
              <a:endParaRPr lang="da-DK" sz="750" dirty="0"/>
            </a:p>
            <a:p>
              <a:r>
                <a:rPr lang="da-DK" sz="750" dirty="0"/>
                <a:t>Vær opmærksom på, at du skal skifte til layout af samme slags. Så du </a:t>
              </a:r>
              <a:r>
                <a:rPr lang="da-DK" sz="750" u="sng" dirty="0"/>
                <a:t>ikke</a:t>
              </a:r>
              <a:r>
                <a:rPr lang="da-DK" sz="750" dirty="0"/>
                <a:t> skifter fra Forside- til Indholdslayout</a:t>
              </a:r>
            </a:p>
            <a:p>
              <a:endParaRPr lang="da-DK" sz="750" dirty="0"/>
            </a:p>
            <a:p>
              <a:r>
                <a:rPr lang="da-DK" sz="750" b="1" dirty="0"/>
                <a:t>Ændre baggrundsfarve</a:t>
              </a:r>
              <a:r>
                <a:rPr lang="da-DK" sz="750" dirty="0"/>
                <a:t> på følgende måde:</a:t>
              </a:r>
            </a:p>
            <a:p>
              <a:pPr marL="85725" indent="-85725">
                <a:spcAft>
                  <a:spcPts val="250"/>
                </a:spcAft>
                <a:buFont typeface="Arial" panose="020B0604020202020204" pitchFamily="34" charset="0"/>
                <a:buChar char="•"/>
              </a:pPr>
              <a:r>
                <a:rPr lang="da-DK" sz="750" dirty="0"/>
                <a:t>Højreklik og vælg ”Formater baggrund”.</a:t>
              </a:r>
            </a:p>
            <a:p>
              <a:pPr marL="85725" indent="-85725">
                <a:spcAft>
                  <a:spcPts val="250"/>
                </a:spcAft>
                <a:buFont typeface="Arial" panose="020B0604020202020204" pitchFamily="34" charset="0"/>
                <a:buChar char="•"/>
              </a:pPr>
              <a:r>
                <a:rPr lang="da-DK" sz="750" dirty="0"/>
                <a:t>I panelet til højre kliker du på </a:t>
              </a:r>
            </a:p>
            <a:p>
              <a:pPr marL="85725" indent="-85725">
                <a:spcAft>
                  <a:spcPts val="250"/>
                </a:spcAft>
                <a:buFont typeface="Arial" panose="020B0604020202020204" pitchFamily="34" charset="0"/>
                <a:buChar char="•"/>
              </a:pPr>
              <a:r>
                <a:rPr lang="da-DK" sz="750" dirty="0"/>
                <a:t>Vælg derefter den ønskede farve.</a:t>
              </a:r>
            </a:p>
            <a:p>
              <a:pPr marL="85725" indent="-85725">
                <a:spcAft>
                  <a:spcPts val="250"/>
                </a:spcAft>
                <a:buFont typeface="Arial" panose="020B0604020202020204" pitchFamily="34" charset="0"/>
                <a:buChar char="•"/>
              </a:pPr>
              <a:endParaRPr lang="da-DK" sz="750" dirty="0"/>
            </a:p>
            <a:p>
              <a:pPr marL="85725" indent="-85725">
                <a:spcAft>
                  <a:spcPts val="250"/>
                </a:spcAft>
                <a:buFont typeface="Arial" panose="020B0604020202020204" pitchFamily="34" charset="0"/>
                <a:buChar char="•"/>
              </a:pPr>
              <a:endParaRPr lang="da-DK" sz="750" dirty="0"/>
            </a:p>
            <a:p>
              <a:pPr marL="85725" indent="-85725">
                <a:spcAft>
                  <a:spcPts val="250"/>
                </a:spcAft>
                <a:buFont typeface="Arial" panose="020B0604020202020204" pitchFamily="34" charset="0"/>
                <a:buChar char="•"/>
              </a:pPr>
              <a:endParaRPr lang="da-DK" sz="750" dirty="0"/>
            </a:p>
          </p:txBody>
        </p:sp>
        <p:pic>
          <p:nvPicPr>
            <p:cNvPr id="13" name="Billede 12">
              <a:extLst>
                <a:ext uri="{FF2B5EF4-FFF2-40B4-BE49-F238E27FC236}">
                  <a16:creationId xmlns:a16="http://schemas.microsoft.com/office/drawing/2014/main" id="{9625B9BC-430A-40B9-8F87-038F62D03D5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675254" y="2584871"/>
              <a:ext cx="724001" cy="238158"/>
            </a:xfrm>
            <a:prstGeom prst="rect">
              <a:avLst/>
            </a:prstGeom>
          </p:spPr>
        </p:pic>
        <p:pic>
          <p:nvPicPr>
            <p:cNvPr id="14" name="Billede 13">
              <a:extLst>
                <a:ext uri="{FF2B5EF4-FFF2-40B4-BE49-F238E27FC236}">
                  <a16:creationId xmlns:a16="http://schemas.microsoft.com/office/drawing/2014/main" id="{9BA44C4E-855C-4F70-B6BB-B9DC774E785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7778835" y="4203678"/>
              <a:ext cx="485843" cy="304843"/>
            </a:xfrm>
            <a:prstGeom prst="rect">
              <a:avLst/>
            </a:prstGeom>
          </p:spPr>
        </p:pic>
        <p:pic>
          <p:nvPicPr>
            <p:cNvPr id="15" name="Billede 14">
              <a:extLst>
                <a:ext uri="{FF2B5EF4-FFF2-40B4-BE49-F238E27FC236}">
                  <a16:creationId xmlns:a16="http://schemas.microsoft.com/office/drawing/2014/main" id="{45E00F52-A38F-42F2-BC9B-F4E470CF426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2089"/>
            <a:stretch/>
          </p:blipFill>
          <p:spPr>
            <a:xfrm>
              <a:off x="24948435" y="4813761"/>
              <a:ext cx="1613615" cy="409632"/>
            </a:xfrm>
            <a:prstGeom prst="rect">
              <a:avLst/>
            </a:prstGeom>
          </p:spPr>
        </p:pic>
      </p:grpSp>
    </p:spTree>
    <p:extLst>
      <p:ext uri="{BB962C8B-B14F-4D97-AF65-F5344CB8AC3E}">
        <p14:creationId xmlns:p14="http://schemas.microsoft.com/office/powerpoint/2010/main" val="3321177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killeblad_Hvid skylin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388939" y="1148557"/>
            <a:ext cx="11412511" cy="2280444"/>
          </a:xfrm>
        </p:spPr>
        <p:txBody>
          <a:bodyPr anchor="b"/>
          <a:lstStyle>
            <a:lvl1pPr algn="ctr">
              <a:lnSpc>
                <a:spcPts val="8500"/>
              </a:lnSpc>
              <a:defRPr sz="75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60E76D1F-C6FE-4054-9216-8820772978AD}" type="datetime1">
              <a:rPr lang="da-DK" smtClean="0"/>
              <a:t>11-06-2024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a:t>Skriv titel via Indsæt -&gt; Sidehoved og Sidefod</a:t>
            </a:r>
            <a:endParaRPr lang="da-DK" sz="8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8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1828919" y="3960000"/>
            <a:ext cx="8830250" cy="1260000"/>
          </a:xfrm>
        </p:spPr>
        <p:txBody>
          <a:bodyPr/>
          <a:lstStyle>
            <a:lvl1pPr algn="ctr">
              <a:buNone/>
              <a:defRPr/>
            </a:lvl1pPr>
            <a:lvl2pPr>
              <a:buNone/>
              <a:defRPr/>
            </a:lvl2pPr>
            <a:lvl3pPr>
              <a:buNone/>
              <a:defRPr/>
            </a:lvl3pPr>
            <a:lvl4pPr>
              <a:buNone/>
              <a:defRPr/>
            </a:lvl4pPr>
            <a:lvl5pPr>
              <a:buNone/>
              <a:defRPr/>
            </a:lvl5pPr>
          </a:lstStyle>
          <a:p>
            <a:pPr lvl="0"/>
            <a:r>
              <a:rPr lang="da-DK" smtClean="0"/>
              <a:t>Rediger typografien i masterens</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9" name="Billede 8">
            <a:extLst>
              <a:ext uri="{FF2B5EF4-FFF2-40B4-BE49-F238E27FC236}">
                <a16:creationId xmlns:a16="http://schemas.microsoft.com/office/drawing/2014/main" id="{4DFED71C-9425-49C3-A36A-CE838B1B14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31" y="5330290"/>
            <a:ext cx="12186931" cy="1527710"/>
          </a:xfrm>
          <a:prstGeom prst="rect">
            <a:avLst/>
          </a:prstGeom>
        </p:spPr>
      </p:pic>
      <p:grpSp>
        <p:nvGrpSpPr>
          <p:cNvPr id="10" name="Gruppe 9">
            <a:extLst>
              <a:ext uri="{FF2B5EF4-FFF2-40B4-BE49-F238E27FC236}">
                <a16:creationId xmlns:a16="http://schemas.microsoft.com/office/drawing/2014/main" id="{002AA528-F42F-451A-B852-51264B7ECB35}"/>
              </a:ext>
            </a:extLst>
          </p:cNvPr>
          <p:cNvGrpSpPr/>
          <p:nvPr userDrawn="1"/>
        </p:nvGrpSpPr>
        <p:grpSpPr>
          <a:xfrm>
            <a:off x="12388786" y="3550"/>
            <a:ext cx="1947272" cy="3437730"/>
            <a:chOff x="24775960" y="7100"/>
            <a:chExt cx="3894290" cy="6875459"/>
          </a:xfrm>
        </p:grpSpPr>
        <p:pic>
          <p:nvPicPr>
            <p:cNvPr id="11" name="Billede 10">
              <a:extLst>
                <a:ext uri="{FF2B5EF4-FFF2-40B4-BE49-F238E27FC236}">
                  <a16:creationId xmlns:a16="http://schemas.microsoft.com/office/drawing/2014/main" id="{015E1033-88BC-42A2-8CD5-F6F2DD08E70F}"/>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24775960" y="7100"/>
              <a:ext cx="3722022" cy="2090512"/>
            </a:xfrm>
            <a:prstGeom prst="rect">
              <a:avLst/>
            </a:prstGeom>
          </p:spPr>
        </p:pic>
        <p:sp>
          <p:nvSpPr>
            <p:cNvPr id="12" name="Tekstfelt 11">
              <a:extLst>
                <a:ext uri="{FF2B5EF4-FFF2-40B4-BE49-F238E27FC236}">
                  <a16:creationId xmlns:a16="http://schemas.microsoft.com/office/drawing/2014/main" id="{F62382AD-C2DE-4265-B486-B0395734DDAA}"/>
                </a:ext>
              </a:extLst>
            </p:cNvPr>
            <p:cNvSpPr txBox="1"/>
            <p:nvPr userDrawn="1"/>
          </p:nvSpPr>
          <p:spPr>
            <a:xfrm>
              <a:off x="24775960" y="2355578"/>
              <a:ext cx="3894290" cy="4526981"/>
            </a:xfrm>
            <a:prstGeom prst="rect">
              <a:avLst/>
            </a:prstGeom>
            <a:noFill/>
          </p:spPr>
          <p:txBody>
            <a:bodyPr wrap="square" lIns="0" tIns="0" rIns="0" bIns="108000" rtlCol="0">
              <a:spAutoFit/>
            </a:bodyPr>
            <a:lstStyle/>
            <a:p>
              <a:r>
                <a:rPr lang="da-DK" sz="750" b="1" dirty="0"/>
                <a:t>Skift til andet skilleblad/skyline</a:t>
              </a:r>
              <a:r>
                <a:rPr lang="da-DK" sz="750" b="0" dirty="0"/>
                <a:t> ved at klikke på                under fanen Hjem. </a:t>
              </a:r>
            </a:p>
            <a:p>
              <a:r>
                <a:rPr lang="da-DK" sz="750" dirty="0"/>
                <a:t>Vælg derefter det ønskede layout.</a:t>
              </a:r>
            </a:p>
            <a:p>
              <a:endParaRPr lang="da-DK" sz="750" dirty="0"/>
            </a:p>
            <a:p>
              <a:r>
                <a:rPr lang="da-DK" sz="750" dirty="0"/>
                <a:t>Vær opmærksom på, at du skal skifte til layout af samme slags. Så du </a:t>
              </a:r>
              <a:r>
                <a:rPr lang="da-DK" sz="750" u="sng" dirty="0"/>
                <a:t>ikke</a:t>
              </a:r>
              <a:r>
                <a:rPr lang="da-DK" sz="750" dirty="0"/>
                <a:t> skifter fra Forside- til Indholdslayout</a:t>
              </a:r>
            </a:p>
            <a:p>
              <a:endParaRPr lang="da-DK" sz="750" dirty="0"/>
            </a:p>
            <a:p>
              <a:r>
                <a:rPr lang="da-DK" sz="750" b="1" dirty="0"/>
                <a:t>Ændre baggrundsfarve</a:t>
              </a:r>
              <a:r>
                <a:rPr lang="da-DK" sz="750" dirty="0"/>
                <a:t> på følgende måde:</a:t>
              </a:r>
            </a:p>
            <a:p>
              <a:pPr marL="85725" indent="-85725">
                <a:spcAft>
                  <a:spcPts val="250"/>
                </a:spcAft>
                <a:buFont typeface="Arial" panose="020B0604020202020204" pitchFamily="34" charset="0"/>
                <a:buChar char="•"/>
              </a:pPr>
              <a:r>
                <a:rPr lang="da-DK" sz="750" dirty="0"/>
                <a:t>Højreklik og vælg ”Formater baggrund”.</a:t>
              </a:r>
            </a:p>
            <a:p>
              <a:pPr marL="85725" indent="-85725">
                <a:spcAft>
                  <a:spcPts val="250"/>
                </a:spcAft>
                <a:buFont typeface="Arial" panose="020B0604020202020204" pitchFamily="34" charset="0"/>
                <a:buChar char="•"/>
              </a:pPr>
              <a:r>
                <a:rPr lang="da-DK" sz="750" dirty="0"/>
                <a:t>I panelet til højre kliker du på </a:t>
              </a:r>
            </a:p>
            <a:p>
              <a:pPr marL="85725" indent="-85725">
                <a:spcAft>
                  <a:spcPts val="250"/>
                </a:spcAft>
                <a:buFont typeface="Arial" panose="020B0604020202020204" pitchFamily="34" charset="0"/>
                <a:buChar char="•"/>
              </a:pPr>
              <a:r>
                <a:rPr lang="da-DK" sz="750" dirty="0"/>
                <a:t>Vælg derefter den ønskede farve.</a:t>
              </a:r>
            </a:p>
            <a:p>
              <a:pPr marL="85725" indent="-85725">
                <a:spcAft>
                  <a:spcPts val="250"/>
                </a:spcAft>
                <a:buFont typeface="Arial" panose="020B0604020202020204" pitchFamily="34" charset="0"/>
                <a:buChar char="•"/>
              </a:pPr>
              <a:endParaRPr lang="da-DK" sz="750" dirty="0"/>
            </a:p>
            <a:p>
              <a:pPr marL="85725" indent="-85725">
                <a:spcAft>
                  <a:spcPts val="250"/>
                </a:spcAft>
                <a:buFont typeface="Arial" panose="020B0604020202020204" pitchFamily="34" charset="0"/>
                <a:buChar char="•"/>
              </a:pPr>
              <a:endParaRPr lang="da-DK" sz="750" dirty="0"/>
            </a:p>
            <a:p>
              <a:pPr marL="85725" indent="-85725">
                <a:spcAft>
                  <a:spcPts val="250"/>
                </a:spcAft>
                <a:buFont typeface="Arial" panose="020B0604020202020204" pitchFamily="34" charset="0"/>
                <a:buChar char="•"/>
              </a:pPr>
              <a:endParaRPr lang="da-DK" sz="750" dirty="0"/>
            </a:p>
          </p:txBody>
        </p:sp>
        <p:pic>
          <p:nvPicPr>
            <p:cNvPr id="13" name="Billede 12">
              <a:extLst>
                <a:ext uri="{FF2B5EF4-FFF2-40B4-BE49-F238E27FC236}">
                  <a16:creationId xmlns:a16="http://schemas.microsoft.com/office/drawing/2014/main" id="{F3E9C743-A4EF-4CCD-928E-D7EF06785FE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675254" y="2584871"/>
              <a:ext cx="724001" cy="238158"/>
            </a:xfrm>
            <a:prstGeom prst="rect">
              <a:avLst/>
            </a:prstGeom>
          </p:spPr>
        </p:pic>
        <p:pic>
          <p:nvPicPr>
            <p:cNvPr id="14" name="Billede 13">
              <a:extLst>
                <a:ext uri="{FF2B5EF4-FFF2-40B4-BE49-F238E27FC236}">
                  <a16:creationId xmlns:a16="http://schemas.microsoft.com/office/drawing/2014/main" id="{CEC941EF-DD4C-4859-882A-8C84DF93CD2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7778835" y="4203678"/>
              <a:ext cx="485843" cy="304843"/>
            </a:xfrm>
            <a:prstGeom prst="rect">
              <a:avLst/>
            </a:prstGeom>
          </p:spPr>
        </p:pic>
        <p:pic>
          <p:nvPicPr>
            <p:cNvPr id="15" name="Billede 14">
              <a:extLst>
                <a:ext uri="{FF2B5EF4-FFF2-40B4-BE49-F238E27FC236}">
                  <a16:creationId xmlns:a16="http://schemas.microsoft.com/office/drawing/2014/main" id="{8CE1E382-0A5F-49FF-A7C2-C3FDE2DEE67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2089"/>
            <a:stretch/>
          </p:blipFill>
          <p:spPr>
            <a:xfrm>
              <a:off x="24948435" y="4813761"/>
              <a:ext cx="1613615" cy="409632"/>
            </a:xfrm>
            <a:prstGeom prst="rect">
              <a:avLst/>
            </a:prstGeom>
          </p:spPr>
        </p:pic>
      </p:grpSp>
    </p:spTree>
    <p:extLst>
      <p:ext uri="{BB962C8B-B14F-4D97-AF65-F5344CB8AC3E}">
        <p14:creationId xmlns:p14="http://schemas.microsoft.com/office/powerpoint/2010/main" val="3176290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killeblad_Gul skylin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388939" y="1148557"/>
            <a:ext cx="11412511" cy="2280444"/>
          </a:xfrm>
        </p:spPr>
        <p:txBody>
          <a:bodyPr anchor="b"/>
          <a:lstStyle>
            <a:lvl1pPr algn="ctr">
              <a:lnSpc>
                <a:spcPts val="8500"/>
              </a:lnSpc>
              <a:defRPr sz="75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077C9C34-6080-4536-A8BB-8A23BBDF7DDC}" type="datetime1">
              <a:rPr lang="da-DK" smtClean="0"/>
              <a:t>11-06-2024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a:t>Skriv titel via Indsæt -&gt; Sidehoved og Sidefod</a:t>
            </a:r>
            <a:endParaRPr lang="da-DK" sz="8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8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1828919" y="3960000"/>
            <a:ext cx="8830250" cy="1260000"/>
          </a:xfrm>
        </p:spPr>
        <p:txBody>
          <a:bodyPr/>
          <a:lstStyle>
            <a:lvl1pPr algn="ctr">
              <a:buNone/>
              <a:defRPr/>
            </a:lvl1pPr>
            <a:lvl2pPr>
              <a:buNone/>
              <a:defRPr/>
            </a:lvl2pPr>
            <a:lvl3pPr>
              <a:buNone/>
              <a:defRPr/>
            </a:lvl3pPr>
            <a:lvl4pPr>
              <a:buNone/>
              <a:defRPr/>
            </a:lvl4pPr>
            <a:lvl5pPr>
              <a:buNone/>
              <a:defRPr/>
            </a:lvl5pPr>
          </a:lstStyle>
          <a:p>
            <a:pPr lvl="0"/>
            <a:r>
              <a:rPr lang="da-DK" smtClean="0"/>
              <a:t>Rediger typografien i masterens</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9" name="Billede 8">
            <a:extLst>
              <a:ext uri="{FF2B5EF4-FFF2-40B4-BE49-F238E27FC236}">
                <a16:creationId xmlns:a16="http://schemas.microsoft.com/office/drawing/2014/main" id="{4DFED71C-9425-49C3-A36A-CE838B1B14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31" y="5330607"/>
            <a:ext cx="12186931" cy="1527075"/>
          </a:xfrm>
          <a:prstGeom prst="rect">
            <a:avLst/>
          </a:prstGeom>
        </p:spPr>
      </p:pic>
      <p:grpSp>
        <p:nvGrpSpPr>
          <p:cNvPr id="10" name="Gruppe 9">
            <a:extLst>
              <a:ext uri="{FF2B5EF4-FFF2-40B4-BE49-F238E27FC236}">
                <a16:creationId xmlns:a16="http://schemas.microsoft.com/office/drawing/2014/main" id="{A8DDDC70-C042-4C36-8CD0-FE358EA9A839}"/>
              </a:ext>
            </a:extLst>
          </p:cNvPr>
          <p:cNvGrpSpPr/>
          <p:nvPr userDrawn="1"/>
        </p:nvGrpSpPr>
        <p:grpSpPr>
          <a:xfrm>
            <a:off x="12388786" y="3550"/>
            <a:ext cx="1947272" cy="3437730"/>
            <a:chOff x="24775960" y="7100"/>
            <a:chExt cx="3894290" cy="6875459"/>
          </a:xfrm>
        </p:grpSpPr>
        <p:pic>
          <p:nvPicPr>
            <p:cNvPr id="11" name="Billede 10">
              <a:extLst>
                <a:ext uri="{FF2B5EF4-FFF2-40B4-BE49-F238E27FC236}">
                  <a16:creationId xmlns:a16="http://schemas.microsoft.com/office/drawing/2014/main" id="{3ED63CE5-CDF4-4073-A2E2-5DC6E189F460}"/>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24775960" y="7100"/>
              <a:ext cx="3722022" cy="2090512"/>
            </a:xfrm>
            <a:prstGeom prst="rect">
              <a:avLst/>
            </a:prstGeom>
          </p:spPr>
        </p:pic>
        <p:sp>
          <p:nvSpPr>
            <p:cNvPr id="12" name="Tekstfelt 11">
              <a:extLst>
                <a:ext uri="{FF2B5EF4-FFF2-40B4-BE49-F238E27FC236}">
                  <a16:creationId xmlns:a16="http://schemas.microsoft.com/office/drawing/2014/main" id="{DD4B1308-FA52-44D8-A279-A058FF9E1127}"/>
                </a:ext>
              </a:extLst>
            </p:cNvPr>
            <p:cNvSpPr txBox="1"/>
            <p:nvPr userDrawn="1"/>
          </p:nvSpPr>
          <p:spPr>
            <a:xfrm>
              <a:off x="24775960" y="2355578"/>
              <a:ext cx="3894290" cy="4526981"/>
            </a:xfrm>
            <a:prstGeom prst="rect">
              <a:avLst/>
            </a:prstGeom>
            <a:noFill/>
          </p:spPr>
          <p:txBody>
            <a:bodyPr wrap="square" lIns="0" tIns="0" rIns="0" bIns="108000" rtlCol="0">
              <a:spAutoFit/>
            </a:bodyPr>
            <a:lstStyle/>
            <a:p>
              <a:r>
                <a:rPr lang="da-DK" sz="750" b="1" dirty="0"/>
                <a:t>Skift til andet skilleblad/skyline</a:t>
              </a:r>
              <a:r>
                <a:rPr lang="da-DK" sz="750" b="0" dirty="0"/>
                <a:t> ved at klikke på                under fanen Hjem.</a:t>
              </a:r>
            </a:p>
            <a:p>
              <a:r>
                <a:rPr lang="da-DK" sz="750" dirty="0"/>
                <a:t>Vælg derefter det ønskede layout.</a:t>
              </a:r>
            </a:p>
            <a:p>
              <a:endParaRPr lang="da-DK" sz="750" dirty="0"/>
            </a:p>
            <a:p>
              <a:r>
                <a:rPr lang="da-DK" sz="750" dirty="0"/>
                <a:t>Vær opmærksom på, at du skal skifte til layout af samme slags. Så du </a:t>
              </a:r>
              <a:r>
                <a:rPr lang="da-DK" sz="750" u="sng" dirty="0"/>
                <a:t>ikke</a:t>
              </a:r>
              <a:r>
                <a:rPr lang="da-DK" sz="750" dirty="0"/>
                <a:t> skifter fra Forside- til Indholdslayout</a:t>
              </a:r>
            </a:p>
            <a:p>
              <a:endParaRPr lang="da-DK" sz="750" dirty="0"/>
            </a:p>
            <a:p>
              <a:r>
                <a:rPr lang="da-DK" sz="750" b="1" dirty="0"/>
                <a:t>Ændre baggrundsfarve</a:t>
              </a:r>
              <a:r>
                <a:rPr lang="da-DK" sz="750" dirty="0"/>
                <a:t> på følgende måde:</a:t>
              </a:r>
            </a:p>
            <a:p>
              <a:pPr marL="85725" indent="-85725">
                <a:spcAft>
                  <a:spcPts val="250"/>
                </a:spcAft>
                <a:buFont typeface="Arial" panose="020B0604020202020204" pitchFamily="34" charset="0"/>
                <a:buChar char="•"/>
              </a:pPr>
              <a:r>
                <a:rPr lang="da-DK" sz="750" dirty="0"/>
                <a:t>Højreklik og vælg ”Formater baggrund”.</a:t>
              </a:r>
            </a:p>
            <a:p>
              <a:pPr marL="85725" indent="-85725">
                <a:spcAft>
                  <a:spcPts val="250"/>
                </a:spcAft>
                <a:buFont typeface="Arial" panose="020B0604020202020204" pitchFamily="34" charset="0"/>
                <a:buChar char="•"/>
              </a:pPr>
              <a:r>
                <a:rPr lang="da-DK" sz="750" dirty="0"/>
                <a:t>I panelet til højre kliker du på </a:t>
              </a:r>
            </a:p>
            <a:p>
              <a:pPr marL="85725" indent="-85725">
                <a:spcAft>
                  <a:spcPts val="250"/>
                </a:spcAft>
                <a:buFont typeface="Arial" panose="020B0604020202020204" pitchFamily="34" charset="0"/>
                <a:buChar char="•"/>
              </a:pPr>
              <a:r>
                <a:rPr lang="da-DK" sz="750" dirty="0"/>
                <a:t>Vælg derefter den ønskede farve.</a:t>
              </a:r>
            </a:p>
            <a:p>
              <a:pPr marL="85725" indent="-85725">
                <a:spcAft>
                  <a:spcPts val="250"/>
                </a:spcAft>
                <a:buFont typeface="Arial" panose="020B0604020202020204" pitchFamily="34" charset="0"/>
                <a:buChar char="•"/>
              </a:pPr>
              <a:endParaRPr lang="da-DK" sz="750" dirty="0"/>
            </a:p>
            <a:p>
              <a:pPr marL="85725" indent="-85725">
                <a:spcAft>
                  <a:spcPts val="250"/>
                </a:spcAft>
                <a:buFont typeface="Arial" panose="020B0604020202020204" pitchFamily="34" charset="0"/>
                <a:buChar char="•"/>
              </a:pPr>
              <a:endParaRPr lang="da-DK" sz="750" dirty="0"/>
            </a:p>
            <a:p>
              <a:pPr marL="85725" indent="-85725">
                <a:spcAft>
                  <a:spcPts val="250"/>
                </a:spcAft>
                <a:buFont typeface="Arial" panose="020B0604020202020204" pitchFamily="34" charset="0"/>
                <a:buChar char="•"/>
              </a:pPr>
              <a:endParaRPr lang="da-DK" sz="750" dirty="0"/>
            </a:p>
          </p:txBody>
        </p:sp>
        <p:pic>
          <p:nvPicPr>
            <p:cNvPr id="13" name="Billede 12">
              <a:extLst>
                <a:ext uri="{FF2B5EF4-FFF2-40B4-BE49-F238E27FC236}">
                  <a16:creationId xmlns:a16="http://schemas.microsoft.com/office/drawing/2014/main" id="{2E63449D-6474-4919-8F72-FEA483DA9C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675254" y="2584871"/>
              <a:ext cx="724001" cy="238158"/>
            </a:xfrm>
            <a:prstGeom prst="rect">
              <a:avLst/>
            </a:prstGeom>
          </p:spPr>
        </p:pic>
        <p:pic>
          <p:nvPicPr>
            <p:cNvPr id="14" name="Billede 13">
              <a:extLst>
                <a:ext uri="{FF2B5EF4-FFF2-40B4-BE49-F238E27FC236}">
                  <a16:creationId xmlns:a16="http://schemas.microsoft.com/office/drawing/2014/main" id="{AAB14FB1-2623-4FC8-B9C8-764ECC9723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7778835" y="4203678"/>
              <a:ext cx="485843" cy="304843"/>
            </a:xfrm>
            <a:prstGeom prst="rect">
              <a:avLst/>
            </a:prstGeom>
          </p:spPr>
        </p:pic>
        <p:pic>
          <p:nvPicPr>
            <p:cNvPr id="15" name="Billede 14">
              <a:extLst>
                <a:ext uri="{FF2B5EF4-FFF2-40B4-BE49-F238E27FC236}">
                  <a16:creationId xmlns:a16="http://schemas.microsoft.com/office/drawing/2014/main" id="{47D231C1-13B6-40D3-AA49-6F4248A7864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2089"/>
            <a:stretch/>
          </p:blipFill>
          <p:spPr>
            <a:xfrm>
              <a:off x="24948435" y="4813761"/>
              <a:ext cx="1613615" cy="409632"/>
            </a:xfrm>
            <a:prstGeom prst="rect">
              <a:avLst/>
            </a:prstGeom>
          </p:spPr>
        </p:pic>
      </p:grpSp>
    </p:spTree>
    <p:extLst>
      <p:ext uri="{BB962C8B-B14F-4D97-AF65-F5344CB8AC3E}">
        <p14:creationId xmlns:p14="http://schemas.microsoft.com/office/powerpoint/2010/main" val="2521840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killeblad_Rød skylin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388939" y="1148557"/>
            <a:ext cx="11412511" cy="2280444"/>
          </a:xfrm>
        </p:spPr>
        <p:txBody>
          <a:bodyPr anchor="b"/>
          <a:lstStyle>
            <a:lvl1pPr algn="ctr">
              <a:lnSpc>
                <a:spcPts val="8500"/>
              </a:lnSpc>
              <a:defRPr sz="7500"/>
            </a:lvl1pPr>
          </a:lstStyle>
          <a:p>
            <a:r>
              <a:rPr lang="da-DK" dirty="0"/>
              <a:t>SKRIV EMNE</a:t>
            </a:r>
          </a:p>
        </p:txBody>
      </p:sp>
      <p:sp>
        <p:nvSpPr>
          <p:cNvPr id="3" name="Pladsholder til dato 2">
            <a:extLst>
              <a:ext uri="{FF2B5EF4-FFF2-40B4-BE49-F238E27FC236}">
                <a16:creationId xmlns:a16="http://schemas.microsoft.com/office/drawing/2014/main" id="{21218BD6-518C-4E16-8F9B-8835698938A7}"/>
              </a:ext>
            </a:extLst>
          </p:cNvPr>
          <p:cNvSpPr>
            <a:spLocks noGrp="1"/>
          </p:cNvSpPr>
          <p:nvPr>
            <p:ph type="dt" sz="half" idx="10"/>
          </p:nvPr>
        </p:nvSpPr>
        <p:spPr/>
        <p:txBody>
          <a:bodyPr/>
          <a:lstStyle/>
          <a:p>
            <a:fld id="{CA72BF31-3A3D-4BA9-A787-4024B3F4FB5F}" type="datetime1">
              <a:rPr lang="da-DK" smtClean="0"/>
              <a:t>11-06-2024</a:t>
            </a:fld>
            <a:endParaRPr lang="da-DK"/>
          </a:p>
        </p:txBody>
      </p:sp>
      <p:sp>
        <p:nvSpPr>
          <p:cNvPr id="4" name="Pladsholder til sidefod 3">
            <a:extLst>
              <a:ext uri="{FF2B5EF4-FFF2-40B4-BE49-F238E27FC236}">
                <a16:creationId xmlns:a16="http://schemas.microsoft.com/office/drawing/2014/main" id="{99D7236A-5F80-4740-BD10-82F136BA4D09}"/>
              </a:ext>
            </a:extLst>
          </p:cNvPr>
          <p:cNvSpPr>
            <a:spLocks noGrp="1"/>
          </p:cNvSpPr>
          <p:nvPr>
            <p:ph type="ftr" sz="quarter" idx="11"/>
          </p:nvPr>
        </p:nvSpPr>
        <p:spPr/>
        <p:txBody>
          <a:bodyPr/>
          <a:lstStyle/>
          <a:p>
            <a:r>
              <a:rPr lang="da-DK"/>
              <a:t>Skriv titel via Indsæt -&gt; Sidehoved og Sidefod</a:t>
            </a:r>
            <a:endParaRPr lang="da-DK" sz="800" dirty="0"/>
          </a:p>
        </p:txBody>
      </p:sp>
      <p:sp>
        <p:nvSpPr>
          <p:cNvPr id="5" name="Pladsholder til slidenummer 4">
            <a:extLst>
              <a:ext uri="{FF2B5EF4-FFF2-40B4-BE49-F238E27FC236}">
                <a16:creationId xmlns:a16="http://schemas.microsoft.com/office/drawing/2014/main" id="{E27B0E9C-1DE5-4337-9974-7FDC30E5BA7E}"/>
              </a:ext>
            </a:extLst>
          </p:cNvPr>
          <p:cNvSpPr>
            <a:spLocks noGrp="1"/>
          </p:cNvSpPr>
          <p:nvPr>
            <p:ph type="sldNum" sz="quarter" idx="12"/>
          </p:nvPr>
        </p:nvSpPr>
        <p:spPr/>
        <p:txBody>
          <a:bodyPr/>
          <a:lstStyle/>
          <a:p>
            <a:fld id="{86514068-1FDC-406F-8DC9-A3ED74E5E153}" type="slidenum">
              <a:rPr lang="da-DK" smtClean="0"/>
              <a:pPr/>
              <a:t>‹nr.›</a:t>
            </a:fld>
            <a:endParaRPr lang="da-DK" sz="800" dirty="0"/>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p:nvPr>
        </p:nvSpPr>
        <p:spPr>
          <a:xfrm>
            <a:off x="1828919" y="3960000"/>
            <a:ext cx="8830250" cy="1260000"/>
          </a:xfrm>
        </p:spPr>
        <p:txBody>
          <a:bodyPr/>
          <a:lstStyle>
            <a:lvl1pPr algn="ctr">
              <a:buNone/>
              <a:defRPr/>
            </a:lvl1pPr>
            <a:lvl2pPr>
              <a:buNone/>
              <a:defRPr/>
            </a:lvl2pPr>
            <a:lvl3pPr>
              <a:buNone/>
              <a:defRPr/>
            </a:lvl3pPr>
            <a:lvl4pPr>
              <a:buNone/>
              <a:defRPr/>
            </a:lvl4pPr>
            <a:lvl5pPr>
              <a:buNone/>
              <a:defRPr/>
            </a:lvl5pPr>
          </a:lstStyle>
          <a:p>
            <a:pPr lvl="0"/>
            <a:r>
              <a:rPr lang="da-DK" smtClean="0"/>
              <a:t>Rediger typografien i masterens</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9" name="Billede 8">
            <a:extLst>
              <a:ext uri="{FF2B5EF4-FFF2-40B4-BE49-F238E27FC236}">
                <a16:creationId xmlns:a16="http://schemas.microsoft.com/office/drawing/2014/main" id="{4DFED71C-9425-49C3-A36A-CE838B1B14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464" y="5330607"/>
            <a:ext cx="12181865" cy="1527075"/>
          </a:xfrm>
          <a:prstGeom prst="rect">
            <a:avLst/>
          </a:prstGeom>
        </p:spPr>
      </p:pic>
      <p:grpSp>
        <p:nvGrpSpPr>
          <p:cNvPr id="10" name="Gruppe 9">
            <a:extLst>
              <a:ext uri="{FF2B5EF4-FFF2-40B4-BE49-F238E27FC236}">
                <a16:creationId xmlns:a16="http://schemas.microsoft.com/office/drawing/2014/main" id="{592B8A3E-8881-4F9B-B233-28CDBC9CFFA7}"/>
              </a:ext>
            </a:extLst>
          </p:cNvPr>
          <p:cNvGrpSpPr/>
          <p:nvPr userDrawn="1"/>
        </p:nvGrpSpPr>
        <p:grpSpPr>
          <a:xfrm>
            <a:off x="12388786" y="3550"/>
            <a:ext cx="1947272" cy="3437730"/>
            <a:chOff x="24775960" y="7100"/>
            <a:chExt cx="3894290" cy="6875459"/>
          </a:xfrm>
        </p:grpSpPr>
        <p:pic>
          <p:nvPicPr>
            <p:cNvPr id="11" name="Billede 10">
              <a:extLst>
                <a:ext uri="{FF2B5EF4-FFF2-40B4-BE49-F238E27FC236}">
                  <a16:creationId xmlns:a16="http://schemas.microsoft.com/office/drawing/2014/main" id="{4CB0326E-4E94-44C9-A37D-521A781F494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24775960" y="7100"/>
              <a:ext cx="3722022" cy="2090512"/>
            </a:xfrm>
            <a:prstGeom prst="rect">
              <a:avLst/>
            </a:prstGeom>
          </p:spPr>
        </p:pic>
        <p:sp>
          <p:nvSpPr>
            <p:cNvPr id="12" name="Tekstfelt 11">
              <a:extLst>
                <a:ext uri="{FF2B5EF4-FFF2-40B4-BE49-F238E27FC236}">
                  <a16:creationId xmlns:a16="http://schemas.microsoft.com/office/drawing/2014/main" id="{1B90ADAD-F236-4ADA-ACDE-D6B3E693AC49}"/>
                </a:ext>
              </a:extLst>
            </p:cNvPr>
            <p:cNvSpPr txBox="1"/>
            <p:nvPr userDrawn="1"/>
          </p:nvSpPr>
          <p:spPr>
            <a:xfrm>
              <a:off x="24775960" y="2355578"/>
              <a:ext cx="3894290" cy="4526981"/>
            </a:xfrm>
            <a:prstGeom prst="rect">
              <a:avLst/>
            </a:prstGeom>
            <a:noFill/>
          </p:spPr>
          <p:txBody>
            <a:bodyPr wrap="square" lIns="0" tIns="0" rIns="0" bIns="108000" rtlCol="0">
              <a:spAutoFit/>
            </a:bodyPr>
            <a:lstStyle/>
            <a:p>
              <a:r>
                <a:rPr lang="da-DK" sz="750" b="1" dirty="0"/>
                <a:t>Skift til andet skilleblad/skyline</a:t>
              </a:r>
              <a:r>
                <a:rPr lang="da-DK" sz="750" b="0" dirty="0"/>
                <a:t> ved at klikke på                under fanen Hjem.</a:t>
              </a:r>
            </a:p>
            <a:p>
              <a:r>
                <a:rPr lang="da-DK" sz="750" dirty="0"/>
                <a:t>Vælg derefter det ønskede layout.</a:t>
              </a:r>
            </a:p>
            <a:p>
              <a:endParaRPr lang="da-DK" sz="750" dirty="0"/>
            </a:p>
            <a:p>
              <a:r>
                <a:rPr lang="da-DK" sz="750" dirty="0"/>
                <a:t>Vær opmærksom på, at du skal skifte til layout af samme slags. Så du </a:t>
              </a:r>
              <a:r>
                <a:rPr lang="da-DK" sz="750" u="sng" dirty="0"/>
                <a:t>ikke</a:t>
              </a:r>
              <a:r>
                <a:rPr lang="da-DK" sz="750" dirty="0"/>
                <a:t> skifter fra Forside- til Indholdslayout</a:t>
              </a:r>
            </a:p>
            <a:p>
              <a:endParaRPr lang="da-DK" sz="750" dirty="0"/>
            </a:p>
            <a:p>
              <a:r>
                <a:rPr lang="da-DK" sz="750" b="1" dirty="0"/>
                <a:t>Ændre baggrundsfarve</a:t>
              </a:r>
              <a:r>
                <a:rPr lang="da-DK" sz="750" dirty="0"/>
                <a:t> på følgende måde:</a:t>
              </a:r>
            </a:p>
            <a:p>
              <a:pPr marL="85725" indent="-85725">
                <a:spcAft>
                  <a:spcPts val="250"/>
                </a:spcAft>
                <a:buFont typeface="Arial" panose="020B0604020202020204" pitchFamily="34" charset="0"/>
                <a:buChar char="•"/>
              </a:pPr>
              <a:r>
                <a:rPr lang="da-DK" sz="750" dirty="0"/>
                <a:t>Højreklik og vælg ”Formater baggrund”.</a:t>
              </a:r>
            </a:p>
            <a:p>
              <a:pPr marL="85725" indent="-85725">
                <a:spcAft>
                  <a:spcPts val="250"/>
                </a:spcAft>
                <a:buFont typeface="Arial" panose="020B0604020202020204" pitchFamily="34" charset="0"/>
                <a:buChar char="•"/>
              </a:pPr>
              <a:r>
                <a:rPr lang="da-DK" sz="750" dirty="0"/>
                <a:t>I panelet til højre kliker du på </a:t>
              </a:r>
            </a:p>
            <a:p>
              <a:pPr marL="85725" indent="-85725">
                <a:spcAft>
                  <a:spcPts val="250"/>
                </a:spcAft>
                <a:buFont typeface="Arial" panose="020B0604020202020204" pitchFamily="34" charset="0"/>
                <a:buChar char="•"/>
              </a:pPr>
              <a:r>
                <a:rPr lang="da-DK" sz="750" dirty="0"/>
                <a:t>Vælg derefter den ønskede farve.</a:t>
              </a:r>
            </a:p>
            <a:p>
              <a:pPr marL="85725" indent="-85725">
                <a:spcAft>
                  <a:spcPts val="250"/>
                </a:spcAft>
                <a:buFont typeface="Arial" panose="020B0604020202020204" pitchFamily="34" charset="0"/>
                <a:buChar char="•"/>
              </a:pPr>
              <a:endParaRPr lang="da-DK" sz="750" dirty="0"/>
            </a:p>
            <a:p>
              <a:pPr marL="85725" indent="-85725">
                <a:spcAft>
                  <a:spcPts val="250"/>
                </a:spcAft>
                <a:buFont typeface="Arial" panose="020B0604020202020204" pitchFamily="34" charset="0"/>
                <a:buChar char="•"/>
              </a:pPr>
              <a:endParaRPr lang="da-DK" sz="750" dirty="0"/>
            </a:p>
            <a:p>
              <a:pPr marL="85725" indent="-85725">
                <a:spcAft>
                  <a:spcPts val="250"/>
                </a:spcAft>
                <a:buFont typeface="Arial" panose="020B0604020202020204" pitchFamily="34" charset="0"/>
                <a:buChar char="•"/>
              </a:pPr>
              <a:endParaRPr lang="da-DK" sz="750" dirty="0"/>
            </a:p>
          </p:txBody>
        </p:sp>
        <p:pic>
          <p:nvPicPr>
            <p:cNvPr id="13" name="Billede 12">
              <a:extLst>
                <a:ext uri="{FF2B5EF4-FFF2-40B4-BE49-F238E27FC236}">
                  <a16:creationId xmlns:a16="http://schemas.microsoft.com/office/drawing/2014/main" id="{0A0A27CE-1AD8-4A1E-9965-79789C0D9A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675254" y="2584871"/>
              <a:ext cx="724001" cy="238158"/>
            </a:xfrm>
            <a:prstGeom prst="rect">
              <a:avLst/>
            </a:prstGeom>
          </p:spPr>
        </p:pic>
        <p:pic>
          <p:nvPicPr>
            <p:cNvPr id="14" name="Billede 13">
              <a:extLst>
                <a:ext uri="{FF2B5EF4-FFF2-40B4-BE49-F238E27FC236}">
                  <a16:creationId xmlns:a16="http://schemas.microsoft.com/office/drawing/2014/main" id="{5CAF45A4-58DA-47DD-9268-5293DFCAD26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7778835" y="4203678"/>
              <a:ext cx="485843" cy="304843"/>
            </a:xfrm>
            <a:prstGeom prst="rect">
              <a:avLst/>
            </a:prstGeom>
          </p:spPr>
        </p:pic>
        <p:pic>
          <p:nvPicPr>
            <p:cNvPr id="15" name="Billede 14">
              <a:extLst>
                <a:ext uri="{FF2B5EF4-FFF2-40B4-BE49-F238E27FC236}">
                  <a16:creationId xmlns:a16="http://schemas.microsoft.com/office/drawing/2014/main" id="{07CCF5B2-001F-4998-B0AA-BF890F22B5F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2089"/>
            <a:stretch/>
          </p:blipFill>
          <p:spPr>
            <a:xfrm>
              <a:off x="24948435" y="4813761"/>
              <a:ext cx="1613615" cy="409632"/>
            </a:xfrm>
            <a:prstGeom prst="rect">
              <a:avLst/>
            </a:prstGeom>
          </p:spPr>
        </p:pic>
      </p:grpSp>
    </p:spTree>
    <p:extLst>
      <p:ext uri="{BB962C8B-B14F-4D97-AF65-F5344CB8AC3E}">
        <p14:creationId xmlns:p14="http://schemas.microsoft.com/office/powerpoint/2010/main" val="15967525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C1C24E-45D4-4A63-8F0A-0F896808B286}"/>
              </a:ext>
            </a:extLst>
          </p:cNvPr>
          <p:cNvSpPr>
            <a:spLocks noGrp="1"/>
          </p:cNvSpPr>
          <p:nvPr>
            <p:ph type="title"/>
          </p:nvPr>
        </p:nvSpPr>
        <p:spPr/>
        <p:txBody>
          <a:bodyPr/>
          <a:lstStyle/>
          <a:p>
            <a:r>
              <a:rPr lang="da-DK" smtClean="0"/>
              <a:t>Klik for at redigere i master</a:t>
            </a:r>
            <a:endParaRPr lang="da-DK"/>
          </a:p>
        </p:txBody>
      </p:sp>
      <p:sp>
        <p:nvSpPr>
          <p:cNvPr id="3" name="Pladsholder til dato 2">
            <a:extLst>
              <a:ext uri="{FF2B5EF4-FFF2-40B4-BE49-F238E27FC236}">
                <a16:creationId xmlns:a16="http://schemas.microsoft.com/office/drawing/2014/main" id="{12A93B06-4C0A-4DB6-982A-BABDCAB0EC34}"/>
              </a:ext>
            </a:extLst>
          </p:cNvPr>
          <p:cNvSpPr>
            <a:spLocks noGrp="1"/>
          </p:cNvSpPr>
          <p:nvPr>
            <p:ph type="dt" sz="half" idx="10"/>
          </p:nvPr>
        </p:nvSpPr>
        <p:spPr/>
        <p:txBody>
          <a:bodyPr/>
          <a:lstStyle/>
          <a:p>
            <a:fld id="{1C5C1785-1E1C-460E-A7D4-6E150F0DD2BD}" type="datetime1">
              <a:rPr lang="da-DK" smtClean="0"/>
              <a:t>11-06-2024</a:t>
            </a:fld>
            <a:endParaRPr lang="da-DK"/>
          </a:p>
        </p:txBody>
      </p:sp>
      <p:sp>
        <p:nvSpPr>
          <p:cNvPr id="4" name="Pladsholder til sidefod 3">
            <a:extLst>
              <a:ext uri="{FF2B5EF4-FFF2-40B4-BE49-F238E27FC236}">
                <a16:creationId xmlns:a16="http://schemas.microsoft.com/office/drawing/2014/main" id="{E7248878-C20B-4286-822C-D78C4238ABE9}"/>
              </a:ext>
            </a:extLst>
          </p:cNvPr>
          <p:cNvSpPr>
            <a:spLocks noGrp="1"/>
          </p:cNvSpPr>
          <p:nvPr>
            <p:ph type="ftr" sz="quarter" idx="11"/>
          </p:nvPr>
        </p:nvSpPr>
        <p:spPr/>
        <p:txBody>
          <a:bodyPr/>
          <a:lstStyle/>
          <a:p>
            <a:r>
              <a:rPr lang="da-DK"/>
              <a:t>Skriv titel via Indsæt -&gt; Sidehoved og Sidefod</a:t>
            </a:r>
          </a:p>
        </p:txBody>
      </p:sp>
      <p:sp>
        <p:nvSpPr>
          <p:cNvPr id="5" name="Pladsholder til slidenummer 4">
            <a:extLst>
              <a:ext uri="{FF2B5EF4-FFF2-40B4-BE49-F238E27FC236}">
                <a16:creationId xmlns:a16="http://schemas.microsoft.com/office/drawing/2014/main" id="{702E00CF-D9C5-4DB3-84B4-4EFCEEDE6E21}"/>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6" name="Billede 5">
            <a:extLst>
              <a:ext uri="{FF2B5EF4-FFF2-40B4-BE49-F238E27FC236}">
                <a16:creationId xmlns:a16="http://schemas.microsoft.com/office/drawing/2014/main" id="{9C5A1CE9-D954-49C5-BC10-130E9090BEE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9" name="Billede 8" descr="Et billede, der indeholder bord&#10;&#10;Automatisk genereret beskrivelse">
            <a:extLst>
              <a:ext uri="{FF2B5EF4-FFF2-40B4-BE49-F238E27FC236}">
                <a16:creationId xmlns:a16="http://schemas.microsoft.com/office/drawing/2014/main" id="{7895239D-2C2B-4862-8ABB-4370C582FA9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388786" y="0"/>
            <a:ext cx="1861132" cy="1043096"/>
          </a:xfrm>
          <a:prstGeom prst="rect">
            <a:avLst/>
          </a:prstGeom>
        </p:spPr>
      </p:pic>
      <p:sp>
        <p:nvSpPr>
          <p:cNvPr id="10" name="Tekstfelt 9">
            <a:extLst>
              <a:ext uri="{FF2B5EF4-FFF2-40B4-BE49-F238E27FC236}">
                <a16:creationId xmlns:a16="http://schemas.microsoft.com/office/drawing/2014/main" id="{D229F162-FAE4-4991-9018-8B83C4D32644}"/>
              </a:ext>
            </a:extLst>
          </p:cNvPr>
          <p:cNvSpPr txBox="1"/>
          <p:nvPr userDrawn="1"/>
        </p:nvSpPr>
        <p:spPr>
          <a:xfrm>
            <a:off x="12388786" y="1177789"/>
            <a:ext cx="1947272" cy="631608"/>
          </a:xfrm>
          <a:prstGeom prst="rect">
            <a:avLst/>
          </a:prstGeom>
          <a:noFill/>
        </p:spPr>
        <p:txBody>
          <a:bodyPr wrap="square" lIns="0" tIns="0" rIns="0" bIns="54000" rtlCol="0">
            <a:spAutoFit/>
          </a:bodyPr>
          <a:lstStyle/>
          <a:p>
            <a:r>
              <a:rPr lang="da-DK" sz="750" b="1" dirty="0"/>
              <a:t>Placer indholdet korrekt</a:t>
            </a:r>
            <a:r>
              <a:rPr lang="da-DK" sz="750" b="0" dirty="0"/>
              <a:t> ved at vælge Vis og derunder Hjælpelinjer.</a:t>
            </a:r>
            <a:br>
              <a:rPr lang="da-DK" sz="750" b="0" dirty="0"/>
            </a:br>
            <a:r>
              <a:rPr lang="da-DK" sz="750" b="0" dirty="0"/>
              <a:t>Med disse røde linjer kan du sikre at du følger linjerne som er på de øvrige layouts.</a:t>
            </a:r>
            <a:endParaRPr lang="da-DK" sz="750" dirty="0"/>
          </a:p>
        </p:txBody>
      </p:sp>
    </p:spTree>
    <p:extLst>
      <p:ext uri="{BB962C8B-B14F-4D97-AF65-F5344CB8AC3E}">
        <p14:creationId xmlns:p14="http://schemas.microsoft.com/office/powerpoint/2010/main" val="2272874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84D1A66-6420-4F6C-B9CC-4ED80FC7DC9D}"/>
              </a:ext>
            </a:extLst>
          </p:cNvPr>
          <p:cNvSpPr>
            <a:spLocks noGrp="1"/>
          </p:cNvSpPr>
          <p:nvPr>
            <p:ph type="dt" sz="half" idx="10"/>
          </p:nvPr>
        </p:nvSpPr>
        <p:spPr/>
        <p:txBody>
          <a:bodyPr/>
          <a:lstStyle/>
          <a:p>
            <a:fld id="{A5A547D1-2FF3-41BA-B94C-96070560EEB3}" type="datetime1">
              <a:rPr lang="da-DK" smtClean="0"/>
              <a:t>11-06-2024</a:t>
            </a:fld>
            <a:endParaRPr lang="da-DK"/>
          </a:p>
        </p:txBody>
      </p:sp>
      <p:sp>
        <p:nvSpPr>
          <p:cNvPr id="3" name="Pladsholder til sidefod 2">
            <a:extLst>
              <a:ext uri="{FF2B5EF4-FFF2-40B4-BE49-F238E27FC236}">
                <a16:creationId xmlns:a16="http://schemas.microsoft.com/office/drawing/2014/main" id="{575EC9E4-350D-4404-A77C-071BE768ECEC}"/>
              </a:ext>
            </a:extLst>
          </p:cNvPr>
          <p:cNvSpPr>
            <a:spLocks noGrp="1"/>
          </p:cNvSpPr>
          <p:nvPr>
            <p:ph type="ftr" sz="quarter" idx="11"/>
          </p:nvPr>
        </p:nvSpPr>
        <p:spPr/>
        <p:txBody>
          <a:bodyPr/>
          <a:lstStyle/>
          <a:p>
            <a:r>
              <a:rPr lang="da-DK"/>
              <a:t>Skriv titel via Indsæt -&gt; Sidehoved og Sidefod</a:t>
            </a:r>
          </a:p>
        </p:txBody>
      </p:sp>
      <p:sp>
        <p:nvSpPr>
          <p:cNvPr id="4" name="Pladsholder til slidenummer 3">
            <a:extLst>
              <a:ext uri="{FF2B5EF4-FFF2-40B4-BE49-F238E27FC236}">
                <a16:creationId xmlns:a16="http://schemas.microsoft.com/office/drawing/2014/main" id="{21C7C959-7509-488A-97B0-520A8EB0ACA5}"/>
              </a:ext>
            </a:extLst>
          </p:cNvPr>
          <p:cNvSpPr>
            <a:spLocks noGrp="1"/>
          </p:cNvSpPr>
          <p:nvPr>
            <p:ph type="sldNum" sz="quarter" idx="12"/>
          </p:nvPr>
        </p:nvSpPr>
        <p:spPr/>
        <p:txBody>
          <a:bodyPr/>
          <a:lstStyle/>
          <a:p>
            <a:fld id="{86514068-1FDC-406F-8DC9-A3ED74E5E153}" type="slidenum">
              <a:rPr lang="da-DK" smtClean="0"/>
              <a:t>‹nr.›</a:t>
            </a:fld>
            <a:endParaRPr lang="da-DK"/>
          </a:p>
        </p:txBody>
      </p:sp>
      <p:pic>
        <p:nvPicPr>
          <p:cNvPr id="5" name="Billede 4">
            <a:extLst>
              <a:ext uri="{FF2B5EF4-FFF2-40B4-BE49-F238E27FC236}">
                <a16:creationId xmlns:a16="http://schemas.microsoft.com/office/drawing/2014/main" id="{C23AE436-F19A-4F86-8B46-D496621A244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6" name="Billede 5" descr="Et billede, der indeholder bord&#10;&#10;Automatisk genereret beskrivelse">
            <a:extLst>
              <a:ext uri="{FF2B5EF4-FFF2-40B4-BE49-F238E27FC236}">
                <a16:creationId xmlns:a16="http://schemas.microsoft.com/office/drawing/2014/main" id="{FAE7EC09-4572-43B1-AE32-1B730AEC08C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388786" y="0"/>
            <a:ext cx="1861132" cy="1043096"/>
          </a:xfrm>
          <a:prstGeom prst="rect">
            <a:avLst/>
          </a:prstGeom>
        </p:spPr>
      </p:pic>
      <p:sp>
        <p:nvSpPr>
          <p:cNvPr id="7" name="Tekstfelt 6">
            <a:extLst>
              <a:ext uri="{FF2B5EF4-FFF2-40B4-BE49-F238E27FC236}">
                <a16:creationId xmlns:a16="http://schemas.microsoft.com/office/drawing/2014/main" id="{BF701AD2-E04F-4DB5-A42E-BCA54F82A6F4}"/>
              </a:ext>
            </a:extLst>
          </p:cNvPr>
          <p:cNvSpPr txBox="1"/>
          <p:nvPr userDrawn="1"/>
        </p:nvSpPr>
        <p:spPr>
          <a:xfrm>
            <a:off x="12388786" y="1177789"/>
            <a:ext cx="1947272" cy="631608"/>
          </a:xfrm>
          <a:prstGeom prst="rect">
            <a:avLst/>
          </a:prstGeom>
          <a:noFill/>
        </p:spPr>
        <p:txBody>
          <a:bodyPr wrap="square" lIns="0" tIns="0" rIns="0" bIns="54000" rtlCol="0">
            <a:spAutoFit/>
          </a:bodyPr>
          <a:lstStyle/>
          <a:p>
            <a:r>
              <a:rPr lang="da-DK" sz="750" b="1" dirty="0"/>
              <a:t>Placer indholdet korrekt</a:t>
            </a:r>
            <a:r>
              <a:rPr lang="da-DK" sz="750" b="0" dirty="0"/>
              <a:t> ved at vælge Vis og derunder Hjælpelinjer.</a:t>
            </a:r>
            <a:br>
              <a:rPr lang="da-DK" sz="750" b="0" dirty="0"/>
            </a:br>
            <a:r>
              <a:rPr lang="da-DK" sz="750" b="0" dirty="0"/>
              <a:t>Med disse røde linjer kan du sikre at du følger linjerne som er på de øvrige layouts.</a:t>
            </a:r>
            <a:endParaRPr lang="da-DK" sz="750" dirty="0"/>
          </a:p>
        </p:txBody>
      </p:sp>
    </p:spTree>
    <p:extLst>
      <p:ext uri="{BB962C8B-B14F-4D97-AF65-F5344CB8AC3E}">
        <p14:creationId xmlns:p14="http://schemas.microsoft.com/office/powerpoint/2010/main" val="4172987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fslutning_Sort Skyline">
    <p:bg>
      <p:bgPr>
        <a:solidFill>
          <a:schemeClr val="bg1"/>
        </a:solidFill>
        <a:effectLst/>
      </p:bgPr>
    </p:bg>
    <p:spTree>
      <p:nvGrpSpPr>
        <p:cNvPr id="1" name=""/>
        <p:cNvGrpSpPr/>
        <p:nvPr/>
      </p:nvGrpSpPr>
      <p:grpSpPr>
        <a:xfrm>
          <a:off x="0" y="0"/>
          <a:ext cx="0" cy="0"/>
          <a:chOff x="0" y="0"/>
          <a:chExt cx="0" cy="0"/>
        </a:xfrm>
      </p:grpSpPr>
      <p:graphicFrame>
        <p:nvGraphicFramePr>
          <p:cNvPr id="16" name="Objekt 15" hidden="1">
            <a:extLst>
              <a:ext uri="{FF2B5EF4-FFF2-40B4-BE49-F238E27FC236}">
                <a16:creationId xmlns:a16="http://schemas.microsoft.com/office/drawing/2014/main" id="{0210F366-89A7-4A8B-898E-E1FEB2AC2C64}"/>
              </a:ext>
            </a:extLst>
          </p:cNvPr>
          <p:cNvGraphicFramePr>
            <a:graphicFrameLocks noChangeAspect="1"/>
          </p:cNvGraphicFramePr>
          <p:nvPr userDrawn="1">
            <p:custDataLst>
              <p:tags r:id="rId2"/>
            </p:custDataLs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spid="_x0000_s2056" name="think-cell Slide" r:id="rId4" imgW="378" imgH="379" progId="TCLayout.ActiveDocument.1">
                  <p:embed/>
                </p:oleObj>
              </mc:Choice>
              <mc:Fallback>
                <p:oleObj name="think-cell Slide" r:id="rId4" imgW="378" imgH="379" progId="TCLayout.ActiveDocument.1">
                  <p:embed/>
                  <p:pic>
                    <p:nvPicPr>
                      <p:cNvPr id="16" name="Objekt 15" hidden="1">
                        <a:extLst>
                          <a:ext uri="{FF2B5EF4-FFF2-40B4-BE49-F238E27FC236}">
                            <a16:creationId xmlns:a16="http://schemas.microsoft.com/office/drawing/2014/main" id="{0210F366-89A7-4A8B-898E-E1FEB2AC2C64}"/>
                          </a:ext>
                        </a:extLst>
                      </p:cNvPr>
                      <p:cNvPicPr/>
                      <p:nvPr/>
                    </p:nvPicPr>
                    <p:blipFill>
                      <a:blip r:embed="rId5"/>
                      <a:stretch>
                        <a:fillRect/>
                      </a:stretch>
                    </p:blipFill>
                    <p:spPr>
                      <a:xfrm>
                        <a:off x="794" y="794"/>
                        <a:ext cx="794" cy="794"/>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388939" y="1177789"/>
            <a:ext cx="11412511" cy="1104269"/>
          </a:xfrm>
        </p:spPr>
        <p:txBody>
          <a:bodyPr vert="horz" anchor="b"/>
          <a:lstStyle>
            <a:lvl1pPr algn="ctr">
              <a:lnSpc>
                <a:spcPts val="8500"/>
              </a:lnSpc>
              <a:defRPr sz="7500"/>
            </a:lvl1pPr>
          </a:lstStyle>
          <a:p>
            <a:r>
              <a:rPr lang="da-DK" dirty="0"/>
              <a:t>Afslutning</a:t>
            </a:r>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hasCustomPrompt="1"/>
          </p:nvPr>
        </p:nvSpPr>
        <p:spPr>
          <a:xfrm>
            <a:off x="1760538" y="2632364"/>
            <a:ext cx="8830250" cy="1104269"/>
          </a:xfrm>
        </p:spPr>
        <p:txBody>
          <a:bodyPr/>
          <a:lstStyle>
            <a:lvl1pPr algn="ctr">
              <a:buNone/>
              <a:defRPr/>
            </a:lvl1pPr>
            <a:lvl2pPr>
              <a:buNone/>
              <a:defRPr/>
            </a:lvl2pPr>
            <a:lvl3pPr>
              <a:buNone/>
              <a:defRPr/>
            </a:lvl3pPr>
            <a:lvl4pPr>
              <a:buNone/>
              <a:defRPr/>
            </a:lvl4pPr>
            <a:lvl5pPr>
              <a:buNone/>
              <a:defRPr/>
            </a:lvl5pPr>
          </a:lstStyle>
          <a:p>
            <a:pPr lvl="0"/>
            <a:r>
              <a:rPr lang="da-DK" dirty="0"/>
              <a:t>Skriv evt. en sætning, vigtigste pointe eller citat, der beskriver dit oplæg. </a:t>
            </a:r>
            <a:br>
              <a:rPr lang="da-DK" dirty="0"/>
            </a:br>
            <a:r>
              <a:rPr lang="da-DK" dirty="0"/>
              <a:t>Eller engagér deltagerne med en opfordring til efterfølgende handling:</a:t>
            </a:r>
            <a:br>
              <a:rPr lang="da-DK" dirty="0"/>
            </a:br>
            <a:r>
              <a:rPr lang="da-DK" dirty="0"/>
              <a:t>Kontakt mig… Meld dig til…</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pic>
        <p:nvPicPr>
          <p:cNvPr id="9" name="Billede 8">
            <a:extLst>
              <a:ext uri="{FF2B5EF4-FFF2-40B4-BE49-F238E27FC236}">
                <a16:creationId xmlns:a16="http://schemas.microsoft.com/office/drawing/2014/main" id="{4DFED71C-9425-49C3-A36A-CE838B1B140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99" y="5330290"/>
            <a:ext cx="12191996" cy="1527710"/>
          </a:xfrm>
          <a:prstGeom prst="rect">
            <a:avLst/>
          </a:prstGeom>
        </p:spPr>
      </p:pic>
      <p:sp>
        <p:nvSpPr>
          <p:cNvPr id="19" name="Pladsholder til tekst 22">
            <a:extLst>
              <a:ext uri="{FF2B5EF4-FFF2-40B4-BE49-F238E27FC236}">
                <a16:creationId xmlns:a16="http://schemas.microsoft.com/office/drawing/2014/main" id="{7318CF8B-6AB4-4D92-9C19-80BA2EBCE937}"/>
              </a:ext>
            </a:extLst>
          </p:cNvPr>
          <p:cNvSpPr>
            <a:spLocks noGrp="1"/>
          </p:cNvSpPr>
          <p:nvPr>
            <p:ph type="body" sz="quarter" idx="16" hasCustomPrompt="1"/>
          </p:nvPr>
        </p:nvSpPr>
        <p:spPr>
          <a:xfrm>
            <a:off x="8968424" y="3989384"/>
            <a:ext cx="2852129" cy="1188244"/>
          </a:xfrm>
        </p:spPr>
        <p:txBody>
          <a:bodyPr/>
          <a:lstStyle>
            <a:lvl1pPr marL="0" indent="0">
              <a:lnSpc>
                <a:spcPts val="1850"/>
              </a:lnSpc>
              <a:spcBef>
                <a:spcPts val="0"/>
              </a:spcBef>
              <a:buNone/>
              <a:defRPr sz="1500"/>
            </a:lvl1pPr>
            <a:lvl2pPr marL="274320" indent="0">
              <a:buNone/>
              <a:defRPr/>
            </a:lvl2pPr>
            <a:lvl3pPr marL="548640" indent="0">
              <a:buNone/>
              <a:defRPr/>
            </a:lvl3pPr>
            <a:lvl4pPr marL="822960" indent="0">
              <a:buNone/>
              <a:defRPr/>
            </a:lvl4pPr>
            <a:lvl5pPr marL="1097280" indent="0">
              <a:buNone/>
              <a:defRPr/>
            </a:lvl5pPr>
          </a:lstStyle>
          <a:p>
            <a:pPr lvl="0"/>
            <a:r>
              <a:rPr lang="da-DK" dirty="0"/>
              <a:t>Kontaktinformation</a:t>
            </a:r>
          </a:p>
        </p:txBody>
      </p:sp>
      <p:grpSp>
        <p:nvGrpSpPr>
          <p:cNvPr id="10" name="Gruppe 9">
            <a:extLst>
              <a:ext uri="{FF2B5EF4-FFF2-40B4-BE49-F238E27FC236}">
                <a16:creationId xmlns:a16="http://schemas.microsoft.com/office/drawing/2014/main" id="{C1AB885F-9826-44E5-9307-81E190D36345}"/>
              </a:ext>
            </a:extLst>
          </p:cNvPr>
          <p:cNvGrpSpPr/>
          <p:nvPr userDrawn="1"/>
        </p:nvGrpSpPr>
        <p:grpSpPr>
          <a:xfrm>
            <a:off x="12388786" y="47625"/>
            <a:ext cx="1947272" cy="570720"/>
            <a:chOff x="24775960" y="592529"/>
            <a:chExt cx="3894290" cy="1141440"/>
          </a:xfrm>
        </p:grpSpPr>
        <p:sp>
          <p:nvSpPr>
            <p:cNvPr id="11" name="Tekstfelt 10">
              <a:extLst>
                <a:ext uri="{FF2B5EF4-FFF2-40B4-BE49-F238E27FC236}">
                  <a16:creationId xmlns:a16="http://schemas.microsoft.com/office/drawing/2014/main" id="{4CAC0139-C60B-4853-8C3F-6BA9F6B204B6}"/>
                </a:ext>
              </a:extLst>
            </p:cNvPr>
            <p:cNvSpPr txBox="1"/>
            <p:nvPr userDrawn="1"/>
          </p:nvSpPr>
          <p:spPr>
            <a:xfrm>
              <a:off x="24775960" y="592529"/>
              <a:ext cx="3894290" cy="1141440"/>
            </a:xfrm>
            <a:prstGeom prst="rect">
              <a:avLst/>
            </a:prstGeom>
            <a:noFill/>
          </p:spPr>
          <p:txBody>
            <a:bodyPr wrap="square" lIns="0" tIns="0" rIns="0" bIns="108000" rtlCol="0">
              <a:spAutoFit/>
            </a:bodyPr>
            <a:lstStyle/>
            <a:p>
              <a:r>
                <a:rPr lang="da-DK" sz="750" b="1" dirty="0"/>
                <a:t>Skift til anden afslutning </a:t>
              </a:r>
              <a:r>
                <a:rPr lang="da-DK" sz="750" b="0" dirty="0"/>
                <a:t>ved at klikke på                 under fanen Hjem</a:t>
              </a:r>
            </a:p>
            <a:p>
              <a:endParaRPr lang="da-DK" sz="750" dirty="0"/>
            </a:p>
            <a:p>
              <a:r>
                <a:rPr lang="da-DK" sz="750" dirty="0"/>
                <a:t>Vælg derefter det ønskede layout.</a:t>
              </a:r>
            </a:p>
          </p:txBody>
        </p:sp>
        <p:pic>
          <p:nvPicPr>
            <p:cNvPr id="12" name="Billede 11">
              <a:extLst>
                <a:ext uri="{FF2B5EF4-FFF2-40B4-BE49-F238E27FC236}">
                  <a16:creationId xmlns:a16="http://schemas.microsoft.com/office/drawing/2014/main" id="{8069BC05-0ADF-4520-B1A4-6616C28A7F6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8991" y="817057"/>
              <a:ext cx="724001" cy="238158"/>
            </a:xfrm>
            <a:prstGeom prst="rect">
              <a:avLst/>
            </a:prstGeom>
          </p:spPr>
        </p:pic>
      </p:grpSp>
      <p:pic>
        <p:nvPicPr>
          <p:cNvPr id="4" name="Billede 3" descr="Et billede, der indeholder bord&#10;&#10;Automatisk genereret beskrivelse">
            <a:extLst>
              <a:ext uri="{FF2B5EF4-FFF2-40B4-BE49-F238E27FC236}">
                <a16:creationId xmlns:a16="http://schemas.microsoft.com/office/drawing/2014/main" id="{176586CF-AD19-4E67-8540-C69ACCF84BF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388786" y="579967"/>
            <a:ext cx="2076875" cy="476317"/>
          </a:xfrm>
          <a:prstGeom prst="rect">
            <a:avLst/>
          </a:prstGeom>
        </p:spPr>
      </p:pic>
    </p:spTree>
    <p:extLst>
      <p:ext uri="{BB962C8B-B14F-4D97-AF65-F5344CB8AC3E}">
        <p14:creationId xmlns:p14="http://schemas.microsoft.com/office/powerpoint/2010/main" val="303655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rvet boks og en spalte til venstre">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95D05DAB-B88F-543E-C930-034B30B9E726}"/>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3154"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p:nvPr>
        </p:nvSpPr>
        <p:spPr>
          <a:xfrm>
            <a:off x="436471"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9" name="Text Placeholder 7">
            <a:extLst>
              <a:ext uri="{FF2B5EF4-FFF2-40B4-BE49-F238E27FC236}">
                <a16:creationId xmlns:a16="http://schemas.microsoft.com/office/drawing/2014/main" id="{27ADB23C-9129-8D3B-EC8D-A99F73718BD3}"/>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
        <p:nvSpPr>
          <p:cNvPr id="4" name="TextBox 6">
            <a:extLst>
              <a:ext uri="{FF2B5EF4-FFF2-40B4-BE49-F238E27FC236}">
                <a16:creationId xmlns:a16="http://schemas.microsoft.com/office/drawing/2014/main" id="{B9CC4C50-A01D-7713-C576-811408A26243}"/>
              </a:ext>
            </a:extLst>
          </p:cNvPr>
          <p:cNvSpPr txBox="1"/>
          <p:nvPr userDrawn="1"/>
        </p:nvSpPr>
        <p:spPr>
          <a:xfrm>
            <a:off x="442913" y="6522853"/>
            <a:ext cx="1175575" cy="107722"/>
          </a:xfrm>
          <a:prstGeom prst="rect">
            <a:avLst/>
          </a:prstGeom>
          <a:noFill/>
        </p:spPr>
        <p:txBody>
          <a:bodyPr wrap="square" lIns="0" tIns="0" rIns="0" bIns="0" rtlCol="0" anchor="ctr" anchorCtr="0">
            <a:spAutoFit/>
          </a:bodyPr>
          <a:lstStyle/>
          <a:p>
            <a:r>
              <a:rPr lang="en-US" sz="700" baseline="0">
                <a:solidFill>
                  <a:schemeClr val="bg1"/>
                </a:solidFill>
              </a:rPr>
              <a:t>Udarbejdet af Børns </a:t>
            </a:r>
            <a:r>
              <a:rPr lang="en-US" sz="700" baseline="0" err="1">
                <a:solidFill>
                  <a:schemeClr val="bg1"/>
                </a:solidFill>
              </a:rPr>
              <a:t>Vilkår</a:t>
            </a:r>
            <a:endParaRPr lang="en-GB" sz="700" baseline="0">
              <a:solidFill>
                <a:schemeClr val="bg1"/>
              </a:solidFill>
            </a:endParaRPr>
          </a:p>
        </p:txBody>
      </p:sp>
    </p:spTree>
    <p:extLst>
      <p:ext uri="{BB962C8B-B14F-4D97-AF65-F5344CB8AC3E}">
        <p14:creationId xmlns:p14="http://schemas.microsoft.com/office/powerpoint/2010/main" val="44073574"/>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slutning_Blå Skyline">
    <p:bg>
      <p:bgPr>
        <a:solidFill>
          <a:schemeClr val="bg1"/>
        </a:solidFill>
        <a:effectLst/>
      </p:bgPr>
    </p:bg>
    <p:spTree>
      <p:nvGrpSpPr>
        <p:cNvPr id="1" name=""/>
        <p:cNvGrpSpPr/>
        <p:nvPr/>
      </p:nvGrpSpPr>
      <p:grpSpPr>
        <a:xfrm>
          <a:off x="0" y="0"/>
          <a:ext cx="0" cy="0"/>
          <a:chOff x="0" y="0"/>
          <a:chExt cx="0" cy="0"/>
        </a:xfrm>
      </p:grpSpPr>
      <p:graphicFrame>
        <p:nvGraphicFramePr>
          <p:cNvPr id="16" name="Objekt 15" hidden="1">
            <a:extLst>
              <a:ext uri="{FF2B5EF4-FFF2-40B4-BE49-F238E27FC236}">
                <a16:creationId xmlns:a16="http://schemas.microsoft.com/office/drawing/2014/main" id="{0210F366-89A7-4A8B-898E-E1FEB2AC2C64}"/>
              </a:ext>
            </a:extLst>
          </p:cNvPr>
          <p:cNvGraphicFramePr>
            <a:graphicFrameLocks noChangeAspect="1"/>
          </p:cNvGraphicFramePr>
          <p:nvPr userDrawn="1">
            <p:custDataLst>
              <p:tags r:id="rId2"/>
            </p:custDataLs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spid="_x0000_s3080" name="think-cell Slide" r:id="rId4" imgW="378" imgH="379" progId="TCLayout.ActiveDocument.1">
                  <p:embed/>
                </p:oleObj>
              </mc:Choice>
              <mc:Fallback>
                <p:oleObj name="think-cell Slide" r:id="rId4" imgW="378" imgH="379" progId="TCLayout.ActiveDocument.1">
                  <p:embed/>
                  <p:pic>
                    <p:nvPicPr>
                      <p:cNvPr id="16" name="Objekt 15" hidden="1">
                        <a:extLst>
                          <a:ext uri="{FF2B5EF4-FFF2-40B4-BE49-F238E27FC236}">
                            <a16:creationId xmlns:a16="http://schemas.microsoft.com/office/drawing/2014/main" id="{0210F366-89A7-4A8B-898E-E1FEB2AC2C64}"/>
                          </a:ext>
                        </a:extLst>
                      </p:cNvPr>
                      <p:cNvPicPr/>
                      <p:nvPr/>
                    </p:nvPicPr>
                    <p:blipFill>
                      <a:blip r:embed="rId5"/>
                      <a:stretch>
                        <a:fillRect/>
                      </a:stretch>
                    </p:blipFill>
                    <p:spPr>
                      <a:xfrm>
                        <a:off x="794" y="794"/>
                        <a:ext cx="794" cy="794"/>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388939" y="1177789"/>
            <a:ext cx="11412511" cy="1104269"/>
          </a:xfrm>
        </p:spPr>
        <p:txBody>
          <a:bodyPr vert="horz" anchor="b"/>
          <a:lstStyle>
            <a:lvl1pPr algn="ctr">
              <a:lnSpc>
                <a:spcPts val="8500"/>
              </a:lnSpc>
              <a:defRPr sz="7500"/>
            </a:lvl1pPr>
          </a:lstStyle>
          <a:p>
            <a:r>
              <a:rPr lang="da-DK" dirty="0"/>
              <a:t>Afslutning</a:t>
            </a:r>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hasCustomPrompt="1"/>
          </p:nvPr>
        </p:nvSpPr>
        <p:spPr>
          <a:xfrm>
            <a:off x="1760538" y="2632364"/>
            <a:ext cx="8830250" cy="1104269"/>
          </a:xfrm>
        </p:spPr>
        <p:txBody>
          <a:bodyPr/>
          <a:lstStyle>
            <a:lvl1pPr algn="ctr">
              <a:buNone/>
              <a:defRPr/>
            </a:lvl1pPr>
            <a:lvl2pPr>
              <a:buNone/>
              <a:defRPr/>
            </a:lvl2pPr>
            <a:lvl3pPr>
              <a:buNone/>
              <a:defRPr/>
            </a:lvl3pPr>
            <a:lvl4pPr>
              <a:buNone/>
              <a:defRPr/>
            </a:lvl4pPr>
            <a:lvl5pPr>
              <a:buNone/>
              <a:defRPr/>
            </a:lvl5pPr>
          </a:lstStyle>
          <a:p>
            <a:pPr lvl="0"/>
            <a:r>
              <a:rPr lang="da-DK" dirty="0"/>
              <a:t>Skriv evt. en sætning, vigtigste pointe eller citat, der beskriver dit oplæg. </a:t>
            </a:r>
            <a:br>
              <a:rPr lang="da-DK" dirty="0"/>
            </a:br>
            <a:r>
              <a:rPr lang="da-DK" dirty="0"/>
              <a:t>Eller engagér deltagerne med en opfordring til efterfølgende handling: </a:t>
            </a:r>
            <a:br>
              <a:rPr lang="da-DK" dirty="0"/>
            </a:br>
            <a:r>
              <a:rPr lang="da-DK" dirty="0"/>
              <a:t>Kontakt mig… Meld dig til…</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sp>
        <p:nvSpPr>
          <p:cNvPr id="19" name="Pladsholder til tekst 22">
            <a:extLst>
              <a:ext uri="{FF2B5EF4-FFF2-40B4-BE49-F238E27FC236}">
                <a16:creationId xmlns:a16="http://schemas.microsoft.com/office/drawing/2014/main" id="{7318CF8B-6AB4-4D92-9C19-80BA2EBCE937}"/>
              </a:ext>
            </a:extLst>
          </p:cNvPr>
          <p:cNvSpPr>
            <a:spLocks noGrp="1"/>
          </p:cNvSpPr>
          <p:nvPr>
            <p:ph type="body" sz="quarter" idx="16" hasCustomPrompt="1"/>
          </p:nvPr>
        </p:nvSpPr>
        <p:spPr>
          <a:xfrm>
            <a:off x="8968424" y="3989384"/>
            <a:ext cx="2852129" cy="1188244"/>
          </a:xfrm>
        </p:spPr>
        <p:txBody>
          <a:bodyPr/>
          <a:lstStyle>
            <a:lvl1pPr marL="0" indent="0">
              <a:lnSpc>
                <a:spcPts val="1850"/>
              </a:lnSpc>
              <a:spcBef>
                <a:spcPts val="0"/>
              </a:spcBef>
              <a:buNone/>
              <a:defRPr sz="1500"/>
            </a:lvl1pPr>
            <a:lvl2pPr marL="274320" indent="0">
              <a:buNone/>
              <a:defRPr/>
            </a:lvl2pPr>
            <a:lvl3pPr marL="548640" indent="0">
              <a:buNone/>
              <a:defRPr/>
            </a:lvl3pPr>
            <a:lvl4pPr marL="822960" indent="0">
              <a:buNone/>
              <a:defRPr/>
            </a:lvl4pPr>
            <a:lvl5pPr marL="1097280" indent="0">
              <a:buNone/>
              <a:defRPr/>
            </a:lvl5pPr>
          </a:lstStyle>
          <a:p>
            <a:pPr lvl="0"/>
            <a:r>
              <a:rPr lang="da-DK" dirty="0"/>
              <a:t>Kontaktinformation</a:t>
            </a:r>
          </a:p>
        </p:txBody>
      </p:sp>
      <p:pic>
        <p:nvPicPr>
          <p:cNvPr id="13" name="Billede 12">
            <a:extLst>
              <a:ext uri="{FF2B5EF4-FFF2-40B4-BE49-F238E27FC236}">
                <a16:creationId xmlns:a16="http://schemas.microsoft.com/office/drawing/2014/main" id="{E8CDBB5B-FD56-4B40-98F9-977080C1A8C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97" y="5330290"/>
            <a:ext cx="12192000" cy="1527710"/>
          </a:xfrm>
          <a:prstGeom prst="rect">
            <a:avLst/>
          </a:prstGeom>
        </p:spPr>
      </p:pic>
      <p:grpSp>
        <p:nvGrpSpPr>
          <p:cNvPr id="15" name="Gruppe 14">
            <a:extLst>
              <a:ext uri="{FF2B5EF4-FFF2-40B4-BE49-F238E27FC236}">
                <a16:creationId xmlns:a16="http://schemas.microsoft.com/office/drawing/2014/main" id="{BAD80F01-8D56-4A8B-B8C2-ECD37880B546}"/>
              </a:ext>
            </a:extLst>
          </p:cNvPr>
          <p:cNvGrpSpPr/>
          <p:nvPr userDrawn="1"/>
        </p:nvGrpSpPr>
        <p:grpSpPr>
          <a:xfrm>
            <a:off x="12388786" y="47625"/>
            <a:ext cx="1947272" cy="570720"/>
            <a:chOff x="24775960" y="592529"/>
            <a:chExt cx="3894290" cy="1141440"/>
          </a:xfrm>
        </p:grpSpPr>
        <p:sp>
          <p:nvSpPr>
            <p:cNvPr id="17" name="Tekstfelt 16">
              <a:extLst>
                <a:ext uri="{FF2B5EF4-FFF2-40B4-BE49-F238E27FC236}">
                  <a16:creationId xmlns:a16="http://schemas.microsoft.com/office/drawing/2014/main" id="{02D842A4-F131-4E1C-86E2-E576874900BE}"/>
                </a:ext>
              </a:extLst>
            </p:cNvPr>
            <p:cNvSpPr txBox="1"/>
            <p:nvPr userDrawn="1"/>
          </p:nvSpPr>
          <p:spPr>
            <a:xfrm>
              <a:off x="24775960" y="592529"/>
              <a:ext cx="3894290" cy="1141440"/>
            </a:xfrm>
            <a:prstGeom prst="rect">
              <a:avLst/>
            </a:prstGeom>
            <a:noFill/>
          </p:spPr>
          <p:txBody>
            <a:bodyPr wrap="square" lIns="0" tIns="0" rIns="0" bIns="108000" rtlCol="0">
              <a:spAutoFit/>
            </a:bodyPr>
            <a:lstStyle/>
            <a:p>
              <a:r>
                <a:rPr lang="da-DK" sz="750" b="1" dirty="0"/>
                <a:t>Skift til anden afslutning </a:t>
              </a:r>
              <a:r>
                <a:rPr lang="da-DK" sz="750" b="0" dirty="0"/>
                <a:t>ved at klikke på                 under fanen Hjem</a:t>
              </a:r>
            </a:p>
            <a:p>
              <a:endParaRPr lang="da-DK" sz="750" dirty="0"/>
            </a:p>
            <a:p>
              <a:r>
                <a:rPr lang="da-DK" sz="750" dirty="0"/>
                <a:t>Vælg derefter det ønskede layout.</a:t>
              </a:r>
            </a:p>
          </p:txBody>
        </p:sp>
        <p:pic>
          <p:nvPicPr>
            <p:cNvPr id="18" name="Billede 17">
              <a:extLst>
                <a:ext uri="{FF2B5EF4-FFF2-40B4-BE49-F238E27FC236}">
                  <a16:creationId xmlns:a16="http://schemas.microsoft.com/office/drawing/2014/main" id="{E131FF3C-6D22-43FC-B692-82D9C518F37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8991" y="817057"/>
              <a:ext cx="724001" cy="238158"/>
            </a:xfrm>
            <a:prstGeom prst="rect">
              <a:avLst/>
            </a:prstGeom>
          </p:spPr>
        </p:pic>
      </p:grpSp>
      <p:pic>
        <p:nvPicPr>
          <p:cNvPr id="20" name="Billede 19" descr="Et billede, der indeholder bord&#10;&#10;Automatisk genereret beskrivelse">
            <a:extLst>
              <a:ext uri="{FF2B5EF4-FFF2-40B4-BE49-F238E27FC236}">
                <a16:creationId xmlns:a16="http://schemas.microsoft.com/office/drawing/2014/main" id="{692B9945-7AF6-4AAE-88EB-8E594929612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388786" y="579967"/>
            <a:ext cx="2076875" cy="476317"/>
          </a:xfrm>
          <a:prstGeom prst="rect">
            <a:avLst/>
          </a:prstGeom>
        </p:spPr>
      </p:pic>
    </p:spTree>
    <p:extLst>
      <p:ext uri="{BB962C8B-B14F-4D97-AF65-F5344CB8AC3E}">
        <p14:creationId xmlns:p14="http://schemas.microsoft.com/office/powerpoint/2010/main" val="2631044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fslutning_Grøn Skyline">
    <p:bg>
      <p:bgPr>
        <a:solidFill>
          <a:schemeClr val="bg1"/>
        </a:solidFill>
        <a:effectLst/>
      </p:bgPr>
    </p:bg>
    <p:spTree>
      <p:nvGrpSpPr>
        <p:cNvPr id="1" name=""/>
        <p:cNvGrpSpPr/>
        <p:nvPr/>
      </p:nvGrpSpPr>
      <p:grpSpPr>
        <a:xfrm>
          <a:off x="0" y="0"/>
          <a:ext cx="0" cy="0"/>
          <a:chOff x="0" y="0"/>
          <a:chExt cx="0" cy="0"/>
        </a:xfrm>
      </p:grpSpPr>
      <p:graphicFrame>
        <p:nvGraphicFramePr>
          <p:cNvPr id="16" name="Objekt 15" hidden="1">
            <a:extLst>
              <a:ext uri="{FF2B5EF4-FFF2-40B4-BE49-F238E27FC236}">
                <a16:creationId xmlns:a16="http://schemas.microsoft.com/office/drawing/2014/main" id="{0210F366-89A7-4A8B-898E-E1FEB2AC2C64}"/>
              </a:ext>
            </a:extLst>
          </p:cNvPr>
          <p:cNvGraphicFramePr>
            <a:graphicFrameLocks noChangeAspect="1"/>
          </p:cNvGraphicFramePr>
          <p:nvPr userDrawn="1">
            <p:custDataLst>
              <p:tags r:id="rId2"/>
            </p:custDataLs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spid="_x0000_s4104" name="think-cell Slide" r:id="rId4" imgW="378" imgH="379" progId="TCLayout.ActiveDocument.1">
                  <p:embed/>
                </p:oleObj>
              </mc:Choice>
              <mc:Fallback>
                <p:oleObj name="think-cell Slide" r:id="rId4" imgW="378" imgH="379" progId="TCLayout.ActiveDocument.1">
                  <p:embed/>
                  <p:pic>
                    <p:nvPicPr>
                      <p:cNvPr id="16" name="Objekt 15" hidden="1">
                        <a:extLst>
                          <a:ext uri="{FF2B5EF4-FFF2-40B4-BE49-F238E27FC236}">
                            <a16:creationId xmlns:a16="http://schemas.microsoft.com/office/drawing/2014/main" id="{0210F366-89A7-4A8B-898E-E1FEB2AC2C64}"/>
                          </a:ext>
                        </a:extLst>
                      </p:cNvPr>
                      <p:cNvPicPr/>
                      <p:nvPr/>
                    </p:nvPicPr>
                    <p:blipFill>
                      <a:blip r:embed="rId5"/>
                      <a:stretch>
                        <a:fillRect/>
                      </a:stretch>
                    </p:blipFill>
                    <p:spPr>
                      <a:xfrm>
                        <a:off x="794" y="794"/>
                        <a:ext cx="794" cy="794"/>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388939" y="1177789"/>
            <a:ext cx="11412511" cy="1104269"/>
          </a:xfrm>
        </p:spPr>
        <p:txBody>
          <a:bodyPr vert="horz" anchor="b"/>
          <a:lstStyle>
            <a:lvl1pPr algn="ctr">
              <a:lnSpc>
                <a:spcPts val="8500"/>
              </a:lnSpc>
              <a:defRPr sz="7500"/>
            </a:lvl1pPr>
          </a:lstStyle>
          <a:p>
            <a:r>
              <a:rPr lang="da-DK" dirty="0"/>
              <a:t>Afslutning</a:t>
            </a:r>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hasCustomPrompt="1"/>
          </p:nvPr>
        </p:nvSpPr>
        <p:spPr>
          <a:xfrm>
            <a:off x="1760538" y="2632364"/>
            <a:ext cx="8830250" cy="1104269"/>
          </a:xfrm>
        </p:spPr>
        <p:txBody>
          <a:bodyPr/>
          <a:lstStyle>
            <a:lvl1pPr algn="ctr">
              <a:buNone/>
              <a:defRPr/>
            </a:lvl1pPr>
            <a:lvl2pPr>
              <a:buNone/>
              <a:defRPr/>
            </a:lvl2pPr>
            <a:lvl3pPr>
              <a:buNone/>
              <a:defRPr/>
            </a:lvl3pPr>
            <a:lvl4pPr>
              <a:buNone/>
              <a:defRPr/>
            </a:lvl4pPr>
            <a:lvl5pPr>
              <a:buNone/>
              <a:defRPr/>
            </a:lvl5pPr>
          </a:lstStyle>
          <a:p>
            <a:pPr lvl="0"/>
            <a:r>
              <a:rPr lang="da-DK" dirty="0"/>
              <a:t>Skriv evt. en sætning, vigtigste pointe eller citat, der beskriver dit oplæg. </a:t>
            </a:r>
            <a:br>
              <a:rPr lang="da-DK" dirty="0"/>
            </a:br>
            <a:r>
              <a:rPr lang="da-DK" dirty="0"/>
              <a:t>Eller engagér deltagerne med en opfordring til efterfølgende handling:</a:t>
            </a:r>
            <a:br>
              <a:rPr lang="da-DK" dirty="0"/>
            </a:br>
            <a:r>
              <a:rPr lang="da-DK" dirty="0"/>
              <a:t>Kontakt mig… Meld dig til…</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sp>
        <p:nvSpPr>
          <p:cNvPr id="19" name="Pladsholder til tekst 22">
            <a:extLst>
              <a:ext uri="{FF2B5EF4-FFF2-40B4-BE49-F238E27FC236}">
                <a16:creationId xmlns:a16="http://schemas.microsoft.com/office/drawing/2014/main" id="{7318CF8B-6AB4-4D92-9C19-80BA2EBCE937}"/>
              </a:ext>
            </a:extLst>
          </p:cNvPr>
          <p:cNvSpPr>
            <a:spLocks noGrp="1"/>
          </p:cNvSpPr>
          <p:nvPr>
            <p:ph type="body" sz="quarter" idx="16" hasCustomPrompt="1"/>
          </p:nvPr>
        </p:nvSpPr>
        <p:spPr>
          <a:xfrm>
            <a:off x="8968424" y="3989384"/>
            <a:ext cx="2852129" cy="1188244"/>
          </a:xfrm>
        </p:spPr>
        <p:txBody>
          <a:bodyPr/>
          <a:lstStyle>
            <a:lvl1pPr marL="0" indent="0">
              <a:lnSpc>
                <a:spcPts val="1850"/>
              </a:lnSpc>
              <a:spcBef>
                <a:spcPts val="0"/>
              </a:spcBef>
              <a:buNone/>
              <a:defRPr sz="1500"/>
            </a:lvl1pPr>
            <a:lvl2pPr marL="274320" indent="0">
              <a:buNone/>
              <a:defRPr/>
            </a:lvl2pPr>
            <a:lvl3pPr marL="548640" indent="0">
              <a:buNone/>
              <a:defRPr/>
            </a:lvl3pPr>
            <a:lvl4pPr marL="822960" indent="0">
              <a:buNone/>
              <a:defRPr/>
            </a:lvl4pPr>
            <a:lvl5pPr marL="1097280" indent="0">
              <a:buNone/>
              <a:defRPr/>
            </a:lvl5pPr>
          </a:lstStyle>
          <a:p>
            <a:pPr lvl="0"/>
            <a:r>
              <a:rPr lang="da-DK" dirty="0"/>
              <a:t>Kontaktinformation</a:t>
            </a:r>
          </a:p>
        </p:txBody>
      </p:sp>
      <p:pic>
        <p:nvPicPr>
          <p:cNvPr id="14" name="Billede 13">
            <a:extLst>
              <a:ext uri="{FF2B5EF4-FFF2-40B4-BE49-F238E27FC236}">
                <a16:creationId xmlns:a16="http://schemas.microsoft.com/office/drawing/2014/main" id="{8FF72ECC-46EF-481C-82F5-824FD34C0C5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931" y="5330290"/>
            <a:ext cx="12186931" cy="1527710"/>
          </a:xfrm>
          <a:prstGeom prst="rect">
            <a:avLst/>
          </a:prstGeom>
        </p:spPr>
      </p:pic>
      <p:grpSp>
        <p:nvGrpSpPr>
          <p:cNvPr id="15" name="Gruppe 14">
            <a:extLst>
              <a:ext uri="{FF2B5EF4-FFF2-40B4-BE49-F238E27FC236}">
                <a16:creationId xmlns:a16="http://schemas.microsoft.com/office/drawing/2014/main" id="{744F1145-B8CC-4461-BC11-7DA03773DF6A}"/>
              </a:ext>
            </a:extLst>
          </p:cNvPr>
          <p:cNvGrpSpPr/>
          <p:nvPr userDrawn="1"/>
        </p:nvGrpSpPr>
        <p:grpSpPr>
          <a:xfrm>
            <a:off x="12388786" y="47625"/>
            <a:ext cx="1947272" cy="570720"/>
            <a:chOff x="24775960" y="592529"/>
            <a:chExt cx="3894290" cy="1141440"/>
          </a:xfrm>
        </p:grpSpPr>
        <p:sp>
          <p:nvSpPr>
            <p:cNvPr id="17" name="Tekstfelt 16">
              <a:extLst>
                <a:ext uri="{FF2B5EF4-FFF2-40B4-BE49-F238E27FC236}">
                  <a16:creationId xmlns:a16="http://schemas.microsoft.com/office/drawing/2014/main" id="{FC2A650F-700A-4593-B01D-2A3FA8FC30E4}"/>
                </a:ext>
              </a:extLst>
            </p:cNvPr>
            <p:cNvSpPr txBox="1"/>
            <p:nvPr userDrawn="1"/>
          </p:nvSpPr>
          <p:spPr>
            <a:xfrm>
              <a:off x="24775960" y="592529"/>
              <a:ext cx="3894290" cy="1141440"/>
            </a:xfrm>
            <a:prstGeom prst="rect">
              <a:avLst/>
            </a:prstGeom>
            <a:noFill/>
          </p:spPr>
          <p:txBody>
            <a:bodyPr wrap="square" lIns="0" tIns="0" rIns="0" bIns="108000" rtlCol="0">
              <a:spAutoFit/>
            </a:bodyPr>
            <a:lstStyle/>
            <a:p>
              <a:r>
                <a:rPr lang="da-DK" sz="750" b="1" dirty="0"/>
                <a:t>Skift til anden afslutning </a:t>
              </a:r>
              <a:r>
                <a:rPr lang="da-DK" sz="750" b="0" dirty="0"/>
                <a:t>ved at klikke på                 under fanen Hjem</a:t>
              </a:r>
            </a:p>
            <a:p>
              <a:endParaRPr lang="da-DK" sz="750" dirty="0"/>
            </a:p>
            <a:p>
              <a:r>
                <a:rPr lang="da-DK" sz="750" dirty="0"/>
                <a:t>Vælg derefter det ønskede layout.</a:t>
              </a:r>
            </a:p>
          </p:txBody>
        </p:sp>
        <p:pic>
          <p:nvPicPr>
            <p:cNvPr id="18" name="Billede 17">
              <a:extLst>
                <a:ext uri="{FF2B5EF4-FFF2-40B4-BE49-F238E27FC236}">
                  <a16:creationId xmlns:a16="http://schemas.microsoft.com/office/drawing/2014/main" id="{10D102BC-9FF1-4122-87FE-4F0DBA5002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8991" y="817057"/>
              <a:ext cx="724001" cy="238158"/>
            </a:xfrm>
            <a:prstGeom prst="rect">
              <a:avLst/>
            </a:prstGeom>
          </p:spPr>
        </p:pic>
      </p:grpSp>
      <p:pic>
        <p:nvPicPr>
          <p:cNvPr id="20" name="Billede 19" descr="Et billede, der indeholder bord&#10;&#10;Automatisk genereret beskrivelse">
            <a:extLst>
              <a:ext uri="{FF2B5EF4-FFF2-40B4-BE49-F238E27FC236}">
                <a16:creationId xmlns:a16="http://schemas.microsoft.com/office/drawing/2014/main" id="{2797B418-E90D-4CF6-B9F5-4EAFDD948BE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388786" y="579967"/>
            <a:ext cx="2076875" cy="476317"/>
          </a:xfrm>
          <a:prstGeom prst="rect">
            <a:avLst/>
          </a:prstGeom>
        </p:spPr>
      </p:pic>
    </p:spTree>
    <p:extLst>
      <p:ext uri="{BB962C8B-B14F-4D97-AF65-F5344CB8AC3E}">
        <p14:creationId xmlns:p14="http://schemas.microsoft.com/office/powerpoint/2010/main" val="490185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fslutning_Gul Skyline">
    <p:bg>
      <p:bgPr>
        <a:solidFill>
          <a:schemeClr val="bg1"/>
        </a:solidFill>
        <a:effectLst/>
      </p:bgPr>
    </p:bg>
    <p:spTree>
      <p:nvGrpSpPr>
        <p:cNvPr id="1" name=""/>
        <p:cNvGrpSpPr/>
        <p:nvPr/>
      </p:nvGrpSpPr>
      <p:grpSpPr>
        <a:xfrm>
          <a:off x="0" y="0"/>
          <a:ext cx="0" cy="0"/>
          <a:chOff x="0" y="0"/>
          <a:chExt cx="0" cy="0"/>
        </a:xfrm>
      </p:grpSpPr>
      <p:graphicFrame>
        <p:nvGraphicFramePr>
          <p:cNvPr id="16" name="Objekt 15" hidden="1">
            <a:extLst>
              <a:ext uri="{FF2B5EF4-FFF2-40B4-BE49-F238E27FC236}">
                <a16:creationId xmlns:a16="http://schemas.microsoft.com/office/drawing/2014/main" id="{0210F366-89A7-4A8B-898E-E1FEB2AC2C64}"/>
              </a:ext>
            </a:extLst>
          </p:cNvPr>
          <p:cNvGraphicFramePr>
            <a:graphicFrameLocks noChangeAspect="1"/>
          </p:cNvGraphicFramePr>
          <p:nvPr userDrawn="1">
            <p:custDataLst>
              <p:tags r:id="rId2"/>
            </p:custDataLs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spid="_x0000_s5128" name="think-cell Slide" r:id="rId4" imgW="378" imgH="379" progId="TCLayout.ActiveDocument.1">
                  <p:embed/>
                </p:oleObj>
              </mc:Choice>
              <mc:Fallback>
                <p:oleObj name="think-cell Slide" r:id="rId4" imgW="378" imgH="379" progId="TCLayout.ActiveDocument.1">
                  <p:embed/>
                  <p:pic>
                    <p:nvPicPr>
                      <p:cNvPr id="16" name="Objekt 15" hidden="1">
                        <a:extLst>
                          <a:ext uri="{FF2B5EF4-FFF2-40B4-BE49-F238E27FC236}">
                            <a16:creationId xmlns:a16="http://schemas.microsoft.com/office/drawing/2014/main" id="{0210F366-89A7-4A8B-898E-E1FEB2AC2C64}"/>
                          </a:ext>
                        </a:extLst>
                      </p:cNvPr>
                      <p:cNvPicPr/>
                      <p:nvPr/>
                    </p:nvPicPr>
                    <p:blipFill>
                      <a:blip r:embed="rId5"/>
                      <a:stretch>
                        <a:fillRect/>
                      </a:stretch>
                    </p:blipFill>
                    <p:spPr>
                      <a:xfrm>
                        <a:off x="794" y="794"/>
                        <a:ext cx="794" cy="794"/>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388939" y="1177789"/>
            <a:ext cx="11412511" cy="1104269"/>
          </a:xfrm>
        </p:spPr>
        <p:txBody>
          <a:bodyPr vert="horz" anchor="b"/>
          <a:lstStyle>
            <a:lvl1pPr algn="ctr">
              <a:lnSpc>
                <a:spcPts val="8500"/>
              </a:lnSpc>
              <a:defRPr sz="7500"/>
            </a:lvl1pPr>
          </a:lstStyle>
          <a:p>
            <a:r>
              <a:rPr lang="da-DK" dirty="0"/>
              <a:t>Afslutning</a:t>
            </a:r>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hasCustomPrompt="1"/>
          </p:nvPr>
        </p:nvSpPr>
        <p:spPr>
          <a:xfrm>
            <a:off x="1760538" y="2632364"/>
            <a:ext cx="8830250" cy="1104269"/>
          </a:xfrm>
        </p:spPr>
        <p:txBody>
          <a:bodyPr/>
          <a:lstStyle>
            <a:lvl1pPr algn="ctr">
              <a:buNone/>
              <a:defRPr/>
            </a:lvl1pPr>
            <a:lvl2pPr>
              <a:buNone/>
              <a:defRPr/>
            </a:lvl2pPr>
            <a:lvl3pPr>
              <a:buNone/>
              <a:defRPr/>
            </a:lvl3pPr>
            <a:lvl4pPr>
              <a:buNone/>
              <a:defRPr/>
            </a:lvl4pPr>
            <a:lvl5pPr>
              <a:buNone/>
              <a:defRPr/>
            </a:lvl5pPr>
          </a:lstStyle>
          <a:p>
            <a:pPr lvl="0"/>
            <a:r>
              <a:rPr lang="da-DK" dirty="0"/>
              <a:t>Skriv evt. en sætning, vigtigste pointe eller citat, der beskriver dit oplæg. </a:t>
            </a:r>
            <a:br>
              <a:rPr lang="da-DK" dirty="0"/>
            </a:br>
            <a:r>
              <a:rPr lang="da-DK" dirty="0"/>
              <a:t>Eller engagér deltagerne med en opfordring til efterfølgende handling: </a:t>
            </a:r>
            <a:br>
              <a:rPr lang="da-DK" dirty="0"/>
            </a:br>
            <a:r>
              <a:rPr lang="da-DK" dirty="0"/>
              <a:t>Kontakt mig… Meld dig til…</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sp>
        <p:nvSpPr>
          <p:cNvPr id="19" name="Pladsholder til tekst 22">
            <a:extLst>
              <a:ext uri="{FF2B5EF4-FFF2-40B4-BE49-F238E27FC236}">
                <a16:creationId xmlns:a16="http://schemas.microsoft.com/office/drawing/2014/main" id="{7318CF8B-6AB4-4D92-9C19-80BA2EBCE937}"/>
              </a:ext>
            </a:extLst>
          </p:cNvPr>
          <p:cNvSpPr>
            <a:spLocks noGrp="1"/>
          </p:cNvSpPr>
          <p:nvPr>
            <p:ph type="body" sz="quarter" idx="16" hasCustomPrompt="1"/>
          </p:nvPr>
        </p:nvSpPr>
        <p:spPr>
          <a:xfrm>
            <a:off x="8968424" y="3989384"/>
            <a:ext cx="2852129" cy="1188244"/>
          </a:xfrm>
        </p:spPr>
        <p:txBody>
          <a:bodyPr/>
          <a:lstStyle>
            <a:lvl1pPr marL="0" indent="0">
              <a:lnSpc>
                <a:spcPts val="1850"/>
              </a:lnSpc>
              <a:spcBef>
                <a:spcPts val="0"/>
              </a:spcBef>
              <a:buNone/>
              <a:defRPr sz="1500"/>
            </a:lvl1pPr>
            <a:lvl2pPr marL="274320" indent="0">
              <a:buNone/>
              <a:defRPr/>
            </a:lvl2pPr>
            <a:lvl3pPr marL="548640" indent="0">
              <a:buNone/>
              <a:defRPr/>
            </a:lvl3pPr>
            <a:lvl4pPr marL="822960" indent="0">
              <a:buNone/>
              <a:defRPr/>
            </a:lvl4pPr>
            <a:lvl5pPr marL="1097280" indent="0">
              <a:buNone/>
              <a:defRPr/>
            </a:lvl5pPr>
          </a:lstStyle>
          <a:p>
            <a:pPr lvl="0"/>
            <a:r>
              <a:rPr lang="da-DK" dirty="0"/>
              <a:t>Kontaktinformation</a:t>
            </a:r>
          </a:p>
        </p:txBody>
      </p:sp>
      <p:pic>
        <p:nvPicPr>
          <p:cNvPr id="13" name="Billede 12">
            <a:extLst>
              <a:ext uri="{FF2B5EF4-FFF2-40B4-BE49-F238E27FC236}">
                <a16:creationId xmlns:a16="http://schemas.microsoft.com/office/drawing/2014/main" id="{1CD20C11-F25A-4DAC-9573-B01E9CB5012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931" y="5330607"/>
            <a:ext cx="12186931" cy="1527075"/>
          </a:xfrm>
          <a:prstGeom prst="rect">
            <a:avLst/>
          </a:prstGeom>
        </p:spPr>
      </p:pic>
      <p:grpSp>
        <p:nvGrpSpPr>
          <p:cNvPr id="15" name="Gruppe 14">
            <a:extLst>
              <a:ext uri="{FF2B5EF4-FFF2-40B4-BE49-F238E27FC236}">
                <a16:creationId xmlns:a16="http://schemas.microsoft.com/office/drawing/2014/main" id="{D70BDC96-D812-4EEE-8BF6-80B050365E5E}"/>
              </a:ext>
            </a:extLst>
          </p:cNvPr>
          <p:cNvGrpSpPr/>
          <p:nvPr userDrawn="1"/>
        </p:nvGrpSpPr>
        <p:grpSpPr>
          <a:xfrm>
            <a:off x="12388786" y="47625"/>
            <a:ext cx="1947272" cy="570720"/>
            <a:chOff x="24775960" y="592529"/>
            <a:chExt cx="3894290" cy="1141440"/>
          </a:xfrm>
        </p:grpSpPr>
        <p:sp>
          <p:nvSpPr>
            <p:cNvPr id="17" name="Tekstfelt 16">
              <a:extLst>
                <a:ext uri="{FF2B5EF4-FFF2-40B4-BE49-F238E27FC236}">
                  <a16:creationId xmlns:a16="http://schemas.microsoft.com/office/drawing/2014/main" id="{FE14FCC1-EF7A-43B6-B2A6-51BA1B4B2D7E}"/>
                </a:ext>
              </a:extLst>
            </p:cNvPr>
            <p:cNvSpPr txBox="1"/>
            <p:nvPr userDrawn="1"/>
          </p:nvSpPr>
          <p:spPr>
            <a:xfrm>
              <a:off x="24775960" y="592529"/>
              <a:ext cx="3894290" cy="1141440"/>
            </a:xfrm>
            <a:prstGeom prst="rect">
              <a:avLst/>
            </a:prstGeom>
            <a:noFill/>
          </p:spPr>
          <p:txBody>
            <a:bodyPr wrap="square" lIns="0" tIns="0" rIns="0" bIns="108000" rtlCol="0">
              <a:spAutoFit/>
            </a:bodyPr>
            <a:lstStyle/>
            <a:p>
              <a:r>
                <a:rPr lang="da-DK" sz="750" b="1" dirty="0"/>
                <a:t>Skift til anden afslutning </a:t>
              </a:r>
              <a:r>
                <a:rPr lang="da-DK" sz="750" b="0" dirty="0"/>
                <a:t>ved at klikke på                 under fanen Hjem</a:t>
              </a:r>
            </a:p>
            <a:p>
              <a:endParaRPr lang="da-DK" sz="750" dirty="0"/>
            </a:p>
            <a:p>
              <a:r>
                <a:rPr lang="da-DK" sz="750" dirty="0"/>
                <a:t>Vælg derefter det ønskede layout.</a:t>
              </a:r>
            </a:p>
          </p:txBody>
        </p:sp>
        <p:pic>
          <p:nvPicPr>
            <p:cNvPr id="18" name="Billede 17">
              <a:extLst>
                <a:ext uri="{FF2B5EF4-FFF2-40B4-BE49-F238E27FC236}">
                  <a16:creationId xmlns:a16="http://schemas.microsoft.com/office/drawing/2014/main" id="{DFDA7F30-3D3B-4851-ACE0-A211965FE29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8991" y="817057"/>
              <a:ext cx="724001" cy="238158"/>
            </a:xfrm>
            <a:prstGeom prst="rect">
              <a:avLst/>
            </a:prstGeom>
          </p:spPr>
        </p:pic>
      </p:grpSp>
      <p:pic>
        <p:nvPicPr>
          <p:cNvPr id="20" name="Billede 19" descr="Et billede, der indeholder bord&#10;&#10;Automatisk genereret beskrivelse">
            <a:extLst>
              <a:ext uri="{FF2B5EF4-FFF2-40B4-BE49-F238E27FC236}">
                <a16:creationId xmlns:a16="http://schemas.microsoft.com/office/drawing/2014/main" id="{97A2E69C-088B-4851-BDEA-2715743E489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388786" y="579967"/>
            <a:ext cx="2076875" cy="476317"/>
          </a:xfrm>
          <a:prstGeom prst="rect">
            <a:avLst/>
          </a:prstGeom>
        </p:spPr>
      </p:pic>
    </p:spTree>
    <p:extLst>
      <p:ext uri="{BB962C8B-B14F-4D97-AF65-F5344CB8AC3E}">
        <p14:creationId xmlns:p14="http://schemas.microsoft.com/office/powerpoint/2010/main" val="1197844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fslutning_Rød Skyline">
    <p:bg>
      <p:bgPr>
        <a:solidFill>
          <a:schemeClr val="bg1"/>
        </a:solidFill>
        <a:effectLst/>
      </p:bgPr>
    </p:bg>
    <p:spTree>
      <p:nvGrpSpPr>
        <p:cNvPr id="1" name=""/>
        <p:cNvGrpSpPr/>
        <p:nvPr/>
      </p:nvGrpSpPr>
      <p:grpSpPr>
        <a:xfrm>
          <a:off x="0" y="0"/>
          <a:ext cx="0" cy="0"/>
          <a:chOff x="0" y="0"/>
          <a:chExt cx="0" cy="0"/>
        </a:xfrm>
      </p:grpSpPr>
      <p:graphicFrame>
        <p:nvGraphicFramePr>
          <p:cNvPr id="16" name="Objekt 15" hidden="1">
            <a:extLst>
              <a:ext uri="{FF2B5EF4-FFF2-40B4-BE49-F238E27FC236}">
                <a16:creationId xmlns:a16="http://schemas.microsoft.com/office/drawing/2014/main" id="{0210F366-89A7-4A8B-898E-E1FEB2AC2C64}"/>
              </a:ext>
            </a:extLst>
          </p:cNvPr>
          <p:cNvGraphicFramePr>
            <a:graphicFrameLocks noChangeAspect="1"/>
          </p:cNvGraphicFramePr>
          <p:nvPr userDrawn="1">
            <p:custDataLst>
              <p:tags r:id="rId2"/>
            </p:custDataLs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spid="_x0000_s6152" name="think-cell Slide" r:id="rId4" imgW="378" imgH="379" progId="TCLayout.ActiveDocument.1">
                  <p:embed/>
                </p:oleObj>
              </mc:Choice>
              <mc:Fallback>
                <p:oleObj name="think-cell Slide" r:id="rId4" imgW="378" imgH="379" progId="TCLayout.ActiveDocument.1">
                  <p:embed/>
                  <p:pic>
                    <p:nvPicPr>
                      <p:cNvPr id="16" name="Objekt 15" hidden="1">
                        <a:extLst>
                          <a:ext uri="{FF2B5EF4-FFF2-40B4-BE49-F238E27FC236}">
                            <a16:creationId xmlns:a16="http://schemas.microsoft.com/office/drawing/2014/main" id="{0210F366-89A7-4A8B-898E-E1FEB2AC2C64}"/>
                          </a:ext>
                        </a:extLst>
                      </p:cNvPr>
                      <p:cNvPicPr/>
                      <p:nvPr/>
                    </p:nvPicPr>
                    <p:blipFill>
                      <a:blip r:embed="rId5"/>
                      <a:stretch>
                        <a:fillRect/>
                      </a:stretch>
                    </p:blipFill>
                    <p:spPr>
                      <a:xfrm>
                        <a:off x="794" y="794"/>
                        <a:ext cx="794" cy="794"/>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1952390-17DF-49B6-8577-D22CBE6C8689}"/>
              </a:ext>
            </a:extLst>
          </p:cNvPr>
          <p:cNvSpPr>
            <a:spLocks noGrp="1"/>
          </p:cNvSpPr>
          <p:nvPr>
            <p:ph type="title" hasCustomPrompt="1"/>
          </p:nvPr>
        </p:nvSpPr>
        <p:spPr>
          <a:xfrm>
            <a:off x="388939" y="1177789"/>
            <a:ext cx="11412511" cy="1104269"/>
          </a:xfrm>
        </p:spPr>
        <p:txBody>
          <a:bodyPr vert="horz" anchor="b"/>
          <a:lstStyle>
            <a:lvl1pPr algn="ctr">
              <a:lnSpc>
                <a:spcPts val="8500"/>
              </a:lnSpc>
              <a:defRPr sz="7500"/>
            </a:lvl1pPr>
          </a:lstStyle>
          <a:p>
            <a:r>
              <a:rPr lang="da-DK" dirty="0"/>
              <a:t>Afslutning</a:t>
            </a:r>
          </a:p>
        </p:txBody>
      </p:sp>
      <p:sp>
        <p:nvSpPr>
          <p:cNvPr id="7" name="Pladsholder til tekst 6">
            <a:extLst>
              <a:ext uri="{FF2B5EF4-FFF2-40B4-BE49-F238E27FC236}">
                <a16:creationId xmlns:a16="http://schemas.microsoft.com/office/drawing/2014/main" id="{A41124DB-31B7-4A87-9EE8-7E8EFCD8AD40}"/>
              </a:ext>
            </a:extLst>
          </p:cNvPr>
          <p:cNvSpPr>
            <a:spLocks noGrp="1"/>
          </p:cNvSpPr>
          <p:nvPr>
            <p:ph type="body" sz="quarter" idx="13" hasCustomPrompt="1"/>
          </p:nvPr>
        </p:nvSpPr>
        <p:spPr>
          <a:xfrm>
            <a:off x="1760538" y="2632364"/>
            <a:ext cx="8830250" cy="1104269"/>
          </a:xfrm>
        </p:spPr>
        <p:txBody>
          <a:bodyPr/>
          <a:lstStyle>
            <a:lvl1pPr algn="ctr">
              <a:buNone/>
              <a:defRPr/>
            </a:lvl1pPr>
            <a:lvl2pPr>
              <a:buNone/>
              <a:defRPr/>
            </a:lvl2pPr>
            <a:lvl3pPr>
              <a:buNone/>
              <a:defRPr/>
            </a:lvl3pPr>
            <a:lvl4pPr>
              <a:buNone/>
              <a:defRPr/>
            </a:lvl4pPr>
            <a:lvl5pPr>
              <a:buNone/>
              <a:defRPr/>
            </a:lvl5pPr>
          </a:lstStyle>
          <a:p>
            <a:pPr lvl="0"/>
            <a:r>
              <a:rPr lang="da-DK" dirty="0"/>
              <a:t>Skriv evt. en sætning, vigtigste pointe eller citat, der beskriver dit oplæg. </a:t>
            </a:r>
            <a:br>
              <a:rPr lang="da-DK" dirty="0"/>
            </a:br>
            <a:r>
              <a:rPr lang="da-DK" dirty="0"/>
              <a:t>Eller engagér deltagerne med en opfordring til efterfølgende handling: </a:t>
            </a:r>
            <a:br>
              <a:rPr lang="da-DK" dirty="0"/>
            </a:br>
            <a:r>
              <a:rPr lang="da-DK" dirty="0"/>
              <a:t>Kontakt mig… Meld dig til…</a:t>
            </a:r>
          </a:p>
        </p:txBody>
      </p:sp>
      <p:pic>
        <p:nvPicPr>
          <p:cNvPr id="8" name="Billede 7">
            <a:extLst>
              <a:ext uri="{FF2B5EF4-FFF2-40B4-BE49-F238E27FC236}">
                <a16:creationId xmlns:a16="http://schemas.microsoft.com/office/drawing/2014/main" id="{9F870565-C1FD-42CA-B356-8CEE2FAE8C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sp>
        <p:nvSpPr>
          <p:cNvPr id="19" name="Pladsholder til tekst 22">
            <a:extLst>
              <a:ext uri="{FF2B5EF4-FFF2-40B4-BE49-F238E27FC236}">
                <a16:creationId xmlns:a16="http://schemas.microsoft.com/office/drawing/2014/main" id="{7318CF8B-6AB4-4D92-9C19-80BA2EBCE937}"/>
              </a:ext>
            </a:extLst>
          </p:cNvPr>
          <p:cNvSpPr>
            <a:spLocks noGrp="1"/>
          </p:cNvSpPr>
          <p:nvPr>
            <p:ph type="body" sz="quarter" idx="16" hasCustomPrompt="1"/>
          </p:nvPr>
        </p:nvSpPr>
        <p:spPr>
          <a:xfrm>
            <a:off x="8968424" y="3989384"/>
            <a:ext cx="2852129" cy="1188244"/>
          </a:xfrm>
        </p:spPr>
        <p:txBody>
          <a:bodyPr/>
          <a:lstStyle>
            <a:lvl1pPr marL="0" indent="0">
              <a:lnSpc>
                <a:spcPts val="1850"/>
              </a:lnSpc>
              <a:spcBef>
                <a:spcPts val="0"/>
              </a:spcBef>
              <a:buNone/>
              <a:defRPr sz="1500"/>
            </a:lvl1pPr>
            <a:lvl2pPr marL="274320" indent="0">
              <a:buNone/>
              <a:defRPr/>
            </a:lvl2pPr>
            <a:lvl3pPr marL="548640" indent="0">
              <a:buNone/>
              <a:defRPr/>
            </a:lvl3pPr>
            <a:lvl4pPr marL="822960" indent="0">
              <a:buNone/>
              <a:defRPr/>
            </a:lvl4pPr>
            <a:lvl5pPr marL="1097280" indent="0">
              <a:buNone/>
              <a:defRPr/>
            </a:lvl5pPr>
          </a:lstStyle>
          <a:p>
            <a:pPr lvl="0"/>
            <a:r>
              <a:rPr lang="da-DK" dirty="0"/>
              <a:t>Kontaktinformation</a:t>
            </a:r>
          </a:p>
        </p:txBody>
      </p:sp>
      <p:pic>
        <p:nvPicPr>
          <p:cNvPr id="14" name="Billede 13">
            <a:extLst>
              <a:ext uri="{FF2B5EF4-FFF2-40B4-BE49-F238E27FC236}">
                <a16:creationId xmlns:a16="http://schemas.microsoft.com/office/drawing/2014/main" id="{D84F268A-2793-4540-A86F-24BC8E067DA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5464" y="5330607"/>
            <a:ext cx="12181865" cy="1527075"/>
          </a:xfrm>
          <a:prstGeom prst="rect">
            <a:avLst/>
          </a:prstGeom>
        </p:spPr>
      </p:pic>
      <p:grpSp>
        <p:nvGrpSpPr>
          <p:cNvPr id="15" name="Gruppe 14">
            <a:extLst>
              <a:ext uri="{FF2B5EF4-FFF2-40B4-BE49-F238E27FC236}">
                <a16:creationId xmlns:a16="http://schemas.microsoft.com/office/drawing/2014/main" id="{5FDD825E-7D58-4A0B-8E7B-0125A4D8EE9E}"/>
              </a:ext>
            </a:extLst>
          </p:cNvPr>
          <p:cNvGrpSpPr/>
          <p:nvPr userDrawn="1"/>
        </p:nvGrpSpPr>
        <p:grpSpPr>
          <a:xfrm>
            <a:off x="12388786" y="47625"/>
            <a:ext cx="1947272" cy="570720"/>
            <a:chOff x="24775960" y="592529"/>
            <a:chExt cx="3894290" cy="1141440"/>
          </a:xfrm>
        </p:grpSpPr>
        <p:sp>
          <p:nvSpPr>
            <p:cNvPr id="17" name="Tekstfelt 16">
              <a:extLst>
                <a:ext uri="{FF2B5EF4-FFF2-40B4-BE49-F238E27FC236}">
                  <a16:creationId xmlns:a16="http://schemas.microsoft.com/office/drawing/2014/main" id="{E8562470-3801-4B68-894F-C8D67D87AAD8}"/>
                </a:ext>
              </a:extLst>
            </p:cNvPr>
            <p:cNvSpPr txBox="1"/>
            <p:nvPr userDrawn="1"/>
          </p:nvSpPr>
          <p:spPr>
            <a:xfrm>
              <a:off x="24775960" y="592529"/>
              <a:ext cx="3894290" cy="1141440"/>
            </a:xfrm>
            <a:prstGeom prst="rect">
              <a:avLst/>
            </a:prstGeom>
            <a:noFill/>
          </p:spPr>
          <p:txBody>
            <a:bodyPr wrap="square" lIns="0" tIns="0" rIns="0" bIns="108000" rtlCol="0">
              <a:spAutoFit/>
            </a:bodyPr>
            <a:lstStyle/>
            <a:p>
              <a:r>
                <a:rPr lang="da-DK" sz="750" b="1" dirty="0"/>
                <a:t>Skift til anden afslutning </a:t>
              </a:r>
              <a:r>
                <a:rPr lang="da-DK" sz="750" b="0" dirty="0"/>
                <a:t>ved at klikke på                 under fanen Hjem</a:t>
              </a:r>
            </a:p>
            <a:p>
              <a:endParaRPr lang="da-DK" sz="750" dirty="0"/>
            </a:p>
            <a:p>
              <a:r>
                <a:rPr lang="da-DK" sz="750" dirty="0"/>
                <a:t>Vælg derefter det ønskede layout.</a:t>
              </a:r>
            </a:p>
          </p:txBody>
        </p:sp>
        <p:pic>
          <p:nvPicPr>
            <p:cNvPr id="18" name="Billede 17">
              <a:extLst>
                <a:ext uri="{FF2B5EF4-FFF2-40B4-BE49-F238E27FC236}">
                  <a16:creationId xmlns:a16="http://schemas.microsoft.com/office/drawing/2014/main" id="{600307A0-B490-4E5C-886A-EDB595B3414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8991" y="817057"/>
              <a:ext cx="724001" cy="238158"/>
            </a:xfrm>
            <a:prstGeom prst="rect">
              <a:avLst/>
            </a:prstGeom>
          </p:spPr>
        </p:pic>
      </p:grpSp>
      <p:pic>
        <p:nvPicPr>
          <p:cNvPr id="20" name="Billede 19" descr="Et billede, der indeholder bord&#10;&#10;Automatisk genereret beskrivelse">
            <a:extLst>
              <a:ext uri="{FF2B5EF4-FFF2-40B4-BE49-F238E27FC236}">
                <a16:creationId xmlns:a16="http://schemas.microsoft.com/office/drawing/2014/main" id="{906209B7-C22B-4F8C-822F-07F6C544EF4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388786" y="579967"/>
            <a:ext cx="2076875" cy="476317"/>
          </a:xfrm>
          <a:prstGeom prst="rect">
            <a:avLst/>
          </a:prstGeom>
        </p:spPr>
      </p:pic>
    </p:spTree>
    <p:extLst>
      <p:ext uri="{BB962C8B-B14F-4D97-AF65-F5344CB8AC3E}">
        <p14:creationId xmlns:p14="http://schemas.microsoft.com/office/powerpoint/2010/main" val="1287828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jælpeguid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BC45372-7324-4DB0-AA0B-85B138A79F49}"/>
              </a:ext>
            </a:extLst>
          </p:cNvPr>
          <p:cNvGraphicFramePr>
            <a:graphicFrameLocks noChangeAspect="1"/>
          </p:cNvGraphicFramePr>
          <p:nvPr userDrawn="1">
            <p:custDataLst>
              <p:tags r:id="rId2"/>
            </p:custDataLs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spid="_x0000_s7176" name="think-cell Slide" r:id="rId4" imgW="378" imgH="379" progId="TCLayout.ActiveDocument.1">
                  <p:embed/>
                </p:oleObj>
              </mc:Choice>
              <mc:Fallback>
                <p:oleObj name="think-cell Slide" r:id="rId4" imgW="378" imgH="379" progId="TCLayout.ActiveDocument.1">
                  <p:embed/>
                  <p:pic>
                    <p:nvPicPr>
                      <p:cNvPr id="6" name="Objekt 5" hidden="1">
                        <a:extLst>
                          <a:ext uri="{FF2B5EF4-FFF2-40B4-BE49-F238E27FC236}">
                            <a16:creationId xmlns:a16="http://schemas.microsoft.com/office/drawing/2014/main" id="{3BC45372-7324-4DB0-AA0B-85B138A79F49}"/>
                          </a:ext>
                        </a:extLst>
                      </p:cNvPr>
                      <p:cNvPicPr/>
                      <p:nvPr/>
                    </p:nvPicPr>
                    <p:blipFill>
                      <a:blip r:embed="rId5"/>
                      <a:stretch>
                        <a:fillRect/>
                      </a:stretch>
                    </p:blipFill>
                    <p:spPr>
                      <a:xfrm>
                        <a:off x="794" y="794"/>
                        <a:ext cx="794" cy="794"/>
                      </a:xfrm>
                      <a:prstGeom prst="rect">
                        <a:avLst/>
                      </a:prstGeom>
                    </p:spPr>
                  </p:pic>
                </p:oleObj>
              </mc:Fallback>
            </mc:AlternateContent>
          </a:graphicData>
        </a:graphic>
      </p:graphicFrame>
      <p:sp>
        <p:nvSpPr>
          <p:cNvPr id="8" name="Tekstfelt 7">
            <a:extLst>
              <a:ext uri="{FF2B5EF4-FFF2-40B4-BE49-F238E27FC236}">
                <a16:creationId xmlns:a16="http://schemas.microsoft.com/office/drawing/2014/main" id="{9110D008-B749-4AE3-9F86-E1022D9077B5}"/>
              </a:ext>
            </a:extLst>
          </p:cNvPr>
          <p:cNvSpPr txBox="1"/>
          <p:nvPr userDrawn="1"/>
        </p:nvSpPr>
        <p:spPr>
          <a:xfrm>
            <a:off x="398464" y="3469595"/>
            <a:ext cx="4373872" cy="553998"/>
          </a:xfrm>
          <a:prstGeom prst="rect">
            <a:avLst/>
          </a:prstGeom>
          <a:noFill/>
        </p:spPr>
        <p:txBody>
          <a:bodyPr wrap="square" lIns="0" tIns="0" rIns="0" bIns="0" rtlCol="0">
            <a:spAutoFit/>
          </a:bodyPr>
          <a:lstStyle/>
          <a:p>
            <a:pPr algn="l"/>
            <a:r>
              <a:rPr lang="da-DK" sz="1200" b="1" dirty="0">
                <a:solidFill>
                  <a:schemeClr val="tx2"/>
                </a:solidFill>
              </a:rPr>
              <a:t>Nye slides:</a:t>
            </a:r>
          </a:p>
          <a:p>
            <a:pPr algn="l"/>
            <a:r>
              <a:rPr lang="da-DK" sz="1200" dirty="0"/>
              <a:t>Klik på pilen ved knappen ”Ny slide”</a:t>
            </a:r>
          </a:p>
          <a:p>
            <a:pPr algn="l"/>
            <a:r>
              <a:rPr lang="da-DK" sz="1200" dirty="0"/>
              <a:t>Vælg hvilket layout du ønsker.</a:t>
            </a:r>
          </a:p>
        </p:txBody>
      </p:sp>
      <p:pic>
        <p:nvPicPr>
          <p:cNvPr id="9" name="Billede 8">
            <a:extLst>
              <a:ext uri="{FF2B5EF4-FFF2-40B4-BE49-F238E27FC236}">
                <a16:creationId xmlns:a16="http://schemas.microsoft.com/office/drawing/2014/main" id="{52C32AFB-70A1-4F4D-B59A-2C4B2CF48A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8464" y="4072385"/>
            <a:ext cx="547233" cy="404926"/>
          </a:xfrm>
          <a:prstGeom prst="rect">
            <a:avLst/>
          </a:prstGeom>
          <a:ln>
            <a:solidFill>
              <a:schemeClr val="tx1"/>
            </a:solidFill>
          </a:ln>
        </p:spPr>
      </p:pic>
      <p:pic>
        <p:nvPicPr>
          <p:cNvPr id="10" name="Billede 9">
            <a:extLst>
              <a:ext uri="{FF2B5EF4-FFF2-40B4-BE49-F238E27FC236}">
                <a16:creationId xmlns:a16="http://schemas.microsoft.com/office/drawing/2014/main" id="{E95FDF86-F597-4D53-A1A2-B564A0B0A4E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5697" y="4198379"/>
            <a:ext cx="3036627" cy="1537932"/>
          </a:xfrm>
          <a:prstGeom prst="rect">
            <a:avLst/>
          </a:prstGeom>
        </p:spPr>
      </p:pic>
      <p:sp>
        <p:nvSpPr>
          <p:cNvPr id="11" name="Tekstfelt 10">
            <a:extLst>
              <a:ext uri="{FF2B5EF4-FFF2-40B4-BE49-F238E27FC236}">
                <a16:creationId xmlns:a16="http://schemas.microsoft.com/office/drawing/2014/main" id="{5FCDD91C-4884-4373-9C3F-84F7DB52DB60}"/>
              </a:ext>
            </a:extLst>
          </p:cNvPr>
          <p:cNvSpPr txBox="1"/>
          <p:nvPr userDrawn="1"/>
        </p:nvSpPr>
        <p:spPr>
          <a:xfrm>
            <a:off x="398465" y="5907199"/>
            <a:ext cx="4719559" cy="184666"/>
          </a:xfrm>
          <a:prstGeom prst="rect">
            <a:avLst/>
          </a:prstGeom>
          <a:noFill/>
        </p:spPr>
        <p:txBody>
          <a:bodyPr wrap="square" lIns="0" tIns="0" rIns="0" bIns="0" rtlCol="0">
            <a:spAutoFit/>
          </a:bodyPr>
          <a:lstStyle/>
          <a:p>
            <a:pPr algn="l"/>
            <a:r>
              <a:rPr lang="da-DK" sz="1200" dirty="0"/>
              <a:t>Du kan skifte opstilling ved at klikke på knappen Layout</a:t>
            </a:r>
          </a:p>
        </p:txBody>
      </p:sp>
      <p:pic>
        <p:nvPicPr>
          <p:cNvPr id="12" name="Billede 11">
            <a:extLst>
              <a:ext uri="{FF2B5EF4-FFF2-40B4-BE49-F238E27FC236}">
                <a16:creationId xmlns:a16="http://schemas.microsoft.com/office/drawing/2014/main" id="{19229883-FF62-48FA-A6DA-E35F35AF765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8464" y="6168839"/>
            <a:ext cx="1178489" cy="356626"/>
          </a:xfrm>
          <a:prstGeom prst="rect">
            <a:avLst/>
          </a:prstGeom>
        </p:spPr>
      </p:pic>
      <p:sp>
        <p:nvSpPr>
          <p:cNvPr id="13" name="Tekstfelt 12">
            <a:extLst>
              <a:ext uri="{FF2B5EF4-FFF2-40B4-BE49-F238E27FC236}">
                <a16:creationId xmlns:a16="http://schemas.microsoft.com/office/drawing/2014/main" id="{891FB583-4897-44ED-A5D5-9E12EB04AC3C}"/>
              </a:ext>
            </a:extLst>
          </p:cNvPr>
          <p:cNvSpPr txBox="1"/>
          <p:nvPr userDrawn="1"/>
        </p:nvSpPr>
        <p:spPr>
          <a:xfrm>
            <a:off x="5639068" y="3602446"/>
            <a:ext cx="4783460" cy="923330"/>
          </a:xfrm>
          <a:prstGeom prst="rect">
            <a:avLst/>
          </a:prstGeom>
          <a:noFill/>
        </p:spPr>
        <p:txBody>
          <a:bodyPr wrap="square" lIns="0" tIns="0" rIns="0" bIns="0" rtlCol="0">
            <a:spAutoFit/>
          </a:bodyPr>
          <a:lstStyle/>
          <a:p>
            <a:pPr algn="l"/>
            <a:r>
              <a:rPr lang="da-DK" sz="1200" b="1" dirty="0">
                <a:solidFill>
                  <a:schemeClr val="tx2"/>
                </a:solidFill>
              </a:rPr>
              <a:t>Input til opstilling:</a:t>
            </a:r>
          </a:p>
          <a:p>
            <a:pPr algn="l"/>
            <a:r>
              <a:rPr lang="da-DK" sz="1200" dirty="0"/>
              <a:t>Øverst til højre uden for selve </a:t>
            </a:r>
            <a:r>
              <a:rPr lang="da-DK" sz="1200" dirty="0" err="1"/>
              <a:t>slidet</a:t>
            </a:r>
            <a:r>
              <a:rPr lang="da-DK" sz="1200" dirty="0"/>
              <a:t> kan du se eksempel på, hvordan hvert layout kan udfyldes, samt guide til forskellige funktioner på det slide. Sæt procenten ned via zoom-funktion nederst til højre. Så bliver guiden synlig.</a:t>
            </a:r>
          </a:p>
        </p:txBody>
      </p:sp>
      <p:sp>
        <p:nvSpPr>
          <p:cNvPr id="14" name="Tekstfelt 13">
            <a:extLst>
              <a:ext uri="{FF2B5EF4-FFF2-40B4-BE49-F238E27FC236}">
                <a16:creationId xmlns:a16="http://schemas.microsoft.com/office/drawing/2014/main" id="{F7A42C3C-45BA-4133-B63B-EE2C76730706}"/>
              </a:ext>
            </a:extLst>
          </p:cNvPr>
          <p:cNvSpPr txBox="1"/>
          <p:nvPr userDrawn="1"/>
        </p:nvSpPr>
        <p:spPr>
          <a:xfrm>
            <a:off x="5639068" y="4683176"/>
            <a:ext cx="4654864" cy="923330"/>
          </a:xfrm>
          <a:prstGeom prst="rect">
            <a:avLst/>
          </a:prstGeom>
          <a:noFill/>
        </p:spPr>
        <p:txBody>
          <a:bodyPr wrap="square" lIns="0" tIns="0" rIns="0" bIns="0" rtlCol="0">
            <a:spAutoFit/>
          </a:bodyPr>
          <a:lstStyle/>
          <a:p>
            <a:pPr algn="l"/>
            <a:r>
              <a:rPr lang="da-DK" sz="1200" b="1" dirty="0">
                <a:solidFill>
                  <a:schemeClr val="tx2"/>
                </a:solidFill>
              </a:rPr>
              <a:t>Farver:</a:t>
            </a:r>
          </a:p>
          <a:p>
            <a:pPr algn="l"/>
            <a:r>
              <a:rPr lang="da-DK" sz="1200" dirty="0"/>
              <a:t>Når du indsætter illustrationer og tabeller, vil de automatisk være i de rigtige farver. Vil du ændre på farverne, skal du vælge blandt den øverste række farver. Det er Roskilde-farverne.</a:t>
            </a:r>
          </a:p>
        </p:txBody>
      </p:sp>
      <p:pic>
        <p:nvPicPr>
          <p:cNvPr id="15" name="Billede 14">
            <a:extLst>
              <a:ext uri="{FF2B5EF4-FFF2-40B4-BE49-F238E27FC236}">
                <a16:creationId xmlns:a16="http://schemas.microsoft.com/office/drawing/2014/main" id="{0367FDF6-7AC1-4887-9A1D-857EE04FE38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639068" y="5611180"/>
            <a:ext cx="1818595" cy="546594"/>
          </a:xfrm>
          <a:prstGeom prst="rect">
            <a:avLst/>
          </a:prstGeom>
          <a:ln>
            <a:solidFill>
              <a:schemeClr val="tx1"/>
            </a:solidFill>
          </a:ln>
        </p:spPr>
      </p:pic>
      <p:pic>
        <p:nvPicPr>
          <p:cNvPr id="16" name="Billede 15">
            <a:extLst>
              <a:ext uri="{FF2B5EF4-FFF2-40B4-BE49-F238E27FC236}">
                <a16:creationId xmlns:a16="http://schemas.microsoft.com/office/drawing/2014/main" id="{18A63833-40BB-4A22-9BAA-A118D32DF2E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422529" y="4766481"/>
            <a:ext cx="908591" cy="899595"/>
          </a:xfrm>
          <a:prstGeom prst="rect">
            <a:avLst/>
          </a:prstGeom>
        </p:spPr>
      </p:pic>
      <p:pic>
        <p:nvPicPr>
          <p:cNvPr id="17" name="Billede 16">
            <a:extLst>
              <a:ext uri="{FF2B5EF4-FFF2-40B4-BE49-F238E27FC236}">
                <a16:creationId xmlns:a16="http://schemas.microsoft.com/office/drawing/2014/main" id="{C0CDF8BC-9FF1-447A-93D9-8FFE6809989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422529" y="3565627"/>
            <a:ext cx="1395698" cy="795449"/>
          </a:xfrm>
          <a:prstGeom prst="rect">
            <a:avLst/>
          </a:prstGeom>
          <a:ln>
            <a:solidFill>
              <a:schemeClr val="tx1"/>
            </a:solidFill>
          </a:ln>
        </p:spPr>
      </p:pic>
      <p:sp>
        <p:nvSpPr>
          <p:cNvPr id="18" name="Tekstfelt 17">
            <a:extLst>
              <a:ext uri="{FF2B5EF4-FFF2-40B4-BE49-F238E27FC236}">
                <a16:creationId xmlns:a16="http://schemas.microsoft.com/office/drawing/2014/main" id="{659D3E4F-A515-4084-BFAF-CC397792D5AF}"/>
              </a:ext>
            </a:extLst>
          </p:cNvPr>
          <p:cNvSpPr txBox="1"/>
          <p:nvPr userDrawn="1"/>
        </p:nvSpPr>
        <p:spPr>
          <a:xfrm>
            <a:off x="5639068" y="6156132"/>
            <a:ext cx="4719559" cy="369332"/>
          </a:xfrm>
          <a:prstGeom prst="rect">
            <a:avLst/>
          </a:prstGeom>
          <a:noFill/>
        </p:spPr>
        <p:txBody>
          <a:bodyPr wrap="square" lIns="0" tIns="0" rIns="0" bIns="0" rtlCol="0">
            <a:spAutoFit/>
          </a:bodyPr>
          <a:lstStyle/>
          <a:p>
            <a:pPr algn="l"/>
            <a:r>
              <a:rPr lang="da-DK" sz="1200" dirty="0"/>
              <a:t>Tager du kopi af diagrammer fra Excel, vil farverne og skrifttyperne typisk blive tilpasset PowerPoint.</a:t>
            </a:r>
          </a:p>
        </p:txBody>
      </p:sp>
      <p:sp>
        <p:nvSpPr>
          <p:cNvPr id="19" name="Tekstfelt 18">
            <a:extLst>
              <a:ext uri="{FF2B5EF4-FFF2-40B4-BE49-F238E27FC236}">
                <a16:creationId xmlns:a16="http://schemas.microsoft.com/office/drawing/2014/main" id="{9B49CA77-B018-4D9C-8820-348995C00B71}"/>
              </a:ext>
            </a:extLst>
          </p:cNvPr>
          <p:cNvSpPr txBox="1"/>
          <p:nvPr userDrawn="1"/>
        </p:nvSpPr>
        <p:spPr>
          <a:xfrm>
            <a:off x="5626876" y="2104472"/>
            <a:ext cx="4783460" cy="738664"/>
          </a:xfrm>
          <a:prstGeom prst="rect">
            <a:avLst/>
          </a:prstGeom>
          <a:noFill/>
        </p:spPr>
        <p:txBody>
          <a:bodyPr wrap="square" lIns="0" tIns="0" rIns="0" bIns="0" rtlCol="0">
            <a:spAutoFit/>
          </a:bodyPr>
          <a:lstStyle/>
          <a:p>
            <a:pPr algn="l"/>
            <a:r>
              <a:rPr lang="da-DK" sz="1200" b="1" dirty="0">
                <a:solidFill>
                  <a:schemeClr val="tx2"/>
                </a:solidFill>
              </a:rPr>
              <a:t>Sidehoved:</a:t>
            </a:r>
          </a:p>
          <a:p>
            <a:pPr algn="l"/>
            <a:r>
              <a:rPr lang="da-DK" sz="1200" dirty="0"/>
              <a:t>Klik på fanen Indsæt og ”Sidehoved og sidefod”. I dialogboksen udfylder du feltet sidefod, og klik på ”Anvend på alle”</a:t>
            </a:r>
          </a:p>
        </p:txBody>
      </p:sp>
      <p:pic>
        <p:nvPicPr>
          <p:cNvPr id="20" name="Billede 19" descr="Sidehoved og sidefod">
            <a:extLst>
              <a:ext uri="{FF2B5EF4-FFF2-40B4-BE49-F238E27FC236}">
                <a16:creationId xmlns:a16="http://schemas.microsoft.com/office/drawing/2014/main" id="{59C40B6B-6B6E-45E1-A424-93F4771F553F}"/>
              </a:ext>
            </a:extLst>
          </p:cNvPr>
          <p:cNvPicPr/>
          <p:nvPr userDrawn="1"/>
        </p:nvPicPr>
        <p:blipFill rotWithShape="1">
          <a:blip r:embed="rId12">
            <a:extLst>
              <a:ext uri="{28A0092B-C50C-407E-A947-70E740481C1C}">
                <a14:useLocalDpi xmlns:a14="http://schemas.microsoft.com/office/drawing/2010/main" val="0"/>
              </a:ext>
            </a:extLst>
          </a:blip>
          <a:srcRect l="4698" t="62107" r="30556" b="24892"/>
          <a:stretch/>
        </p:blipFill>
        <p:spPr bwMode="auto">
          <a:xfrm>
            <a:off x="5562976" y="2851715"/>
            <a:ext cx="4142869" cy="528689"/>
          </a:xfrm>
          <a:prstGeom prst="rect">
            <a:avLst/>
          </a:prstGeom>
          <a:ln>
            <a:noFill/>
          </a:ln>
          <a:extLst>
            <a:ext uri="{53640926-AAD7-44D8-BBD7-CCE9431645EC}">
              <a14:shadowObscured xmlns:a14="http://schemas.microsoft.com/office/drawing/2010/main"/>
            </a:ext>
          </a:extLst>
        </p:spPr>
      </p:pic>
      <p:sp>
        <p:nvSpPr>
          <p:cNvPr id="21" name="Tekstfelt 20">
            <a:extLst>
              <a:ext uri="{FF2B5EF4-FFF2-40B4-BE49-F238E27FC236}">
                <a16:creationId xmlns:a16="http://schemas.microsoft.com/office/drawing/2014/main" id="{03309373-71FF-44CA-80F0-E70B314742F4}"/>
              </a:ext>
            </a:extLst>
          </p:cNvPr>
          <p:cNvSpPr txBox="1"/>
          <p:nvPr userDrawn="1"/>
        </p:nvSpPr>
        <p:spPr>
          <a:xfrm>
            <a:off x="398464" y="2104472"/>
            <a:ext cx="4783460" cy="738664"/>
          </a:xfrm>
          <a:prstGeom prst="rect">
            <a:avLst/>
          </a:prstGeom>
          <a:noFill/>
        </p:spPr>
        <p:txBody>
          <a:bodyPr wrap="square" lIns="0" tIns="0" rIns="0" bIns="0" rtlCol="0">
            <a:spAutoFit/>
          </a:bodyPr>
          <a:lstStyle/>
          <a:p>
            <a:pPr algn="l"/>
            <a:r>
              <a:rPr lang="da-DK" sz="1200" b="1" dirty="0">
                <a:solidFill>
                  <a:schemeClr val="tx2"/>
                </a:solidFill>
              </a:rPr>
              <a:t>Vælg forside:</a:t>
            </a:r>
          </a:p>
          <a:p>
            <a:pPr algn="l"/>
            <a:r>
              <a:rPr lang="da-DK" sz="1200" dirty="0"/>
              <a:t>Du kan vælge mellem andre forsider ved at klikke på knappen Layout og vælge mellem forskellige forsider i oversigten</a:t>
            </a:r>
          </a:p>
        </p:txBody>
      </p:sp>
      <p:pic>
        <p:nvPicPr>
          <p:cNvPr id="22" name="Billede 21">
            <a:extLst>
              <a:ext uri="{FF2B5EF4-FFF2-40B4-BE49-F238E27FC236}">
                <a16:creationId xmlns:a16="http://schemas.microsoft.com/office/drawing/2014/main" id="{12475AB8-5F50-43CD-AA80-6DEB7378ACE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43600" b="74860"/>
          <a:stretch/>
        </p:blipFill>
        <p:spPr>
          <a:xfrm>
            <a:off x="398464" y="2885129"/>
            <a:ext cx="2131779" cy="481255"/>
          </a:xfrm>
          <a:prstGeom prst="rect">
            <a:avLst/>
          </a:prstGeom>
        </p:spPr>
      </p:pic>
      <p:cxnSp>
        <p:nvCxnSpPr>
          <p:cNvPr id="23" name="Lige forbindelse 22">
            <a:extLst>
              <a:ext uri="{FF2B5EF4-FFF2-40B4-BE49-F238E27FC236}">
                <a16:creationId xmlns:a16="http://schemas.microsoft.com/office/drawing/2014/main" id="{DBB9C9BC-45A0-4F92-B42A-5B32A84E6E64}"/>
              </a:ext>
            </a:extLst>
          </p:cNvPr>
          <p:cNvCxnSpPr/>
          <p:nvPr userDrawn="1"/>
        </p:nvCxnSpPr>
        <p:spPr>
          <a:xfrm>
            <a:off x="5372450" y="1958459"/>
            <a:ext cx="0" cy="4382339"/>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Billede 23">
            <a:extLst>
              <a:ext uri="{FF2B5EF4-FFF2-40B4-BE49-F238E27FC236}">
                <a16:creationId xmlns:a16="http://schemas.microsoft.com/office/drawing/2014/main" id="{A180B76A-9D20-4D79-89C2-87E0E28DBEF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398464" y="389467"/>
            <a:ext cx="1052468" cy="381000"/>
          </a:xfrm>
          <a:prstGeom prst="rect">
            <a:avLst/>
          </a:prstGeom>
        </p:spPr>
      </p:pic>
      <p:sp>
        <p:nvSpPr>
          <p:cNvPr id="25" name="Tekstfelt 24">
            <a:extLst>
              <a:ext uri="{FF2B5EF4-FFF2-40B4-BE49-F238E27FC236}">
                <a16:creationId xmlns:a16="http://schemas.microsoft.com/office/drawing/2014/main" id="{7930F09B-109F-4CB4-9C80-1E2497F1F62F}"/>
              </a:ext>
            </a:extLst>
          </p:cNvPr>
          <p:cNvSpPr txBox="1"/>
          <p:nvPr userDrawn="1"/>
        </p:nvSpPr>
        <p:spPr>
          <a:xfrm>
            <a:off x="398464" y="1156798"/>
            <a:ext cx="11351477" cy="738664"/>
          </a:xfrm>
          <a:prstGeom prst="rect">
            <a:avLst/>
          </a:prstGeom>
          <a:noFill/>
        </p:spPr>
        <p:txBody>
          <a:bodyPr wrap="square" lIns="0" tIns="0" rIns="0" bIns="0" rtlCol="0">
            <a:spAutoFit/>
          </a:bodyPr>
          <a:lstStyle/>
          <a:p>
            <a:pPr algn="l"/>
            <a:r>
              <a:rPr lang="da-DK" sz="2400">
                <a:solidFill>
                  <a:schemeClr val="tx2"/>
                </a:solidFill>
              </a:rPr>
              <a:t>Guide til PowerPoint skabelon</a:t>
            </a:r>
            <a:r>
              <a:rPr lang="da-DK" sz="2400"/>
              <a:t/>
            </a:r>
            <a:br>
              <a:rPr lang="da-DK" sz="2400"/>
            </a:br>
            <a:r>
              <a:rPr lang="da-DK" sz="2400"/>
              <a:t>Dette slide skal slettes!</a:t>
            </a:r>
            <a:endParaRPr lang="da-DK" sz="1500" dirty="0"/>
          </a:p>
        </p:txBody>
      </p:sp>
    </p:spTree>
    <p:extLst>
      <p:ext uri="{BB962C8B-B14F-4D97-AF65-F5344CB8AC3E}">
        <p14:creationId xmlns:p14="http://schemas.microsoft.com/office/powerpoint/2010/main" val="380114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itat på rød">
    <p:bg>
      <p:bgPr>
        <a:solidFill>
          <a:schemeClr val="accent1"/>
        </a:solidFill>
        <a:effectLst/>
      </p:bgPr>
    </p:bg>
    <p:spTree>
      <p:nvGrpSpPr>
        <p:cNvPr id="1" name=""/>
        <p:cNvGrpSpPr/>
        <p:nvPr/>
      </p:nvGrpSpPr>
      <p:grpSpPr>
        <a:xfrm>
          <a:off x="0" y="0"/>
          <a:ext cx="0" cy="0"/>
          <a:chOff x="0" y="0"/>
          <a:chExt cx="0" cy="0"/>
        </a:xfrm>
      </p:grpSpPr>
      <p:sp>
        <p:nvSpPr>
          <p:cNvPr id="13" name="Text Placeholder 14">
            <a:extLst>
              <a:ext uri="{FF2B5EF4-FFF2-40B4-BE49-F238E27FC236}">
                <a16:creationId xmlns:a16="http://schemas.microsoft.com/office/drawing/2014/main" id="{663E8A9D-8E98-FB9A-4FBA-61B5A7A2B856}"/>
              </a:ext>
            </a:extLst>
          </p:cNvPr>
          <p:cNvSpPr>
            <a:spLocks noGrp="1"/>
          </p:cNvSpPr>
          <p:nvPr>
            <p:ph type="body" sz="quarter" idx="17" hasCustomPrompt="1"/>
          </p:nvPr>
        </p:nvSpPr>
        <p:spPr>
          <a:xfrm>
            <a:off x="5871000" y="851075"/>
            <a:ext cx="450000" cy="597600"/>
          </a:xfrm>
          <a:blipFill>
            <a:blip r:embed="rId2" cstate="hq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2" name="Text Placeholder 8">
            <a:extLst>
              <a:ext uri="{FF2B5EF4-FFF2-40B4-BE49-F238E27FC236}">
                <a16:creationId xmlns:a16="http://schemas.microsoft.com/office/drawing/2014/main" id="{295EF752-011A-C643-4CDE-CF7926D8BDCB}"/>
              </a:ext>
            </a:extLst>
          </p:cNvPr>
          <p:cNvSpPr>
            <a:spLocks noGrp="1"/>
          </p:cNvSpPr>
          <p:nvPr>
            <p:ph type="body" sz="quarter" idx="14" hasCustomPrompt="1"/>
          </p:nvPr>
        </p:nvSpPr>
        <p:spPr>
          <a:xfrm>
            <a:off x="2009776" y="1808163"/>
            <a:ext cx="8029574" cy="4500562"/>
          </a:xfrm>
        </p:spPr>
        <p:txBody>
          <a:bodyPr/>
          <a:lstStyle>
            <a:lvl1pPr marL="0" indent="0" algn="ctr">
              <a:buFontTx/>
              <a:buNone/>
              <a:defRPr sz="3300">
                <a:solidFill>
                  <a:schemeClr val="bg1"/>
                </a:solidFill>
                <a:latin typeface="+mj-lt"/>
              </a:defRPr>
            </a:lvl1pPr>
            <a:lvl2pPr marL="144000" indent="0" algn="ctr">
              <a:buFontTx/>
              <a:buNone/>
              <a:defRPr>
                <a:solidFill>
                  <a:schemeClr val="bg1"/>
                </a:solidFill>
              </a:defRPr>
            </a:lvl2pPr>
            <a:lvl3pPr marL="288000" indent="0" algn="ctr">
              <a:buFontTx/>
              <a:buNone/>
              <a:defRPr>
                <a:solidFill>
                  <a:schemeClr val="bg1"/>
                </a:solidFill>
              </a:defRPr>
            </a:lvl3pPr>
            <a:lvl4pPr marL="432000" indent="0" algn="ctr">
              <a:buFontTx/>
              <a:buNone/>
              <a:defRPr>
                <a:solidFill>
                  <a:schemeClr val="bg1"/>
                </a:solidFill>
              </a:defRPr>
            </a:lvl4pPr>
            <a:lvl5pPr marL="576000" indent="0" algn="ctr">
              <a:buFontTx/>
              <a:buNone/>
              <a:defRPr>
                <a:solidFill>
                  <a:schemeClr val="bg1"/>
                </a:solidFill>
              </a:defRPr>
            </a:lvl5pPr>
          </a:lstStyle>
          <a:p>
            <a:pPr lvl="0"/>
            <a:r>
              <a:rPr lang="en-US" err="1"/>
              <a:t>Klik</a:t>
            </a:r>
            <a:r>
              <a:rPr lang="en-US"/>
              <a:t> for at </a:t>
            </a:r>
            <a:r>
              <a:rPr lang="en-US" err="1"/>
              <a:t>redigere</a:t>
            </a:r>
            <a:r>
              <a:rPr lang="en-US"/>
              <a:t> </a:t>
            </a:r>
            <a:r>
              <a:rPr lang="en-US" err="1"/>
              <a:t>citat</a:t>
            </a:r>
            <a:endParaRPr lang="en-US"/>
          </a:p>
        </p:txBody>
      </p:sp>
    </p:spTree>
    <p:extLst>
      <p:ext uri="{BB962C8B-B14F-4D97-AF65-F5344CB8AC3E}">
        <p14:creationId xmlns:p14="http://schemas.microsoft.com/office/powerpoint/2010/main" val="1471428437"/>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ku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3" name="Rektangel 2">
            <a:extLst>
              <a:ext uri="{FF2B5EF4-FFF2-40B4-BE49-F238E27FC236}">
                <a16:creationId xmlns:a16="http://schemas.microsoft.com/office/drawing/2014/main" id="{681EA6B7-5DDC-A1D9-1398-4172F1B82FF5}"/>
              </a:ext>
            </a:extLst>
          </p:cNvPr>
          <p:cNvSpPr/>
          <p:nvPr userDrawn="1"/>
        </p:nvSpPr>
        <p:spPr>
          <a:xfrm>
            <a:off x="346229" y="6312023"/>
            <a:ext cx="1376039" cy="354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err="1">
              <a:solidFill>
                <a:schemeClr val="bg1"/>
              </a:solidFill>
            </a:endParaRPr>
          </a:p>
        </p:txBody>
      </p:sp>
    </p:spTree>
    <p:extLst>
      <p:ext uri="{BB962C8B-B14F-4D97-AF65-F5344CB8AC3E}">
        <p14:creationId xmlns:p14="http://schemas.microsoft.com/office/powerpoint/2010/main" val="358225669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m slid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a:xfrm>
            <a:off x="1097756" y="6522575"/>
            <a:ext cx="4114800" cy="144000"/>
          </a:xfrm>
          <a:prstGeom prst="rect">
            <a:avLst/>
          </a:prstGeom>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Tree>
    <p:extLst>
      <p:ext uri="{BB962C8B-B14F-4D97-AF65-F5344CB8AC3E}">
        <p14:creationId xmlns:p14="http://schemas.microsoft.com/office/powerpoint/2010/main" val="81116560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lut side med billed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60D0119D-C8FB-C7F6-C20D-32E94812B58B}"/>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err="1"/>
              <a:t>Indsæt</a:t>
            </a:r>
            <a:r>
              <a:rPr lang="en-GB"/>
              <a:t> </a:t>
            </a:r>
            <a:r>
              <a:rPr lang="en-GB" err="1"/>
              <a:t>billede</a:t>
            </a:r>
            <a:endParaRPr lang="en-GB"/>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4" cstate="hqprint">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1" name="Text Placeholder 14">
            <a:extLst>
              <a:ext uri="{FF2B5EF4-FFF2-40B4-BE49-F238E27FC236}">
                <a16:creationId xmlns:a16="http://schemas.microsoft.com/office/drawing/2014/main" id="{94AD7E06-A213-57ED-A406-D9F75C4BB96F}"/>
              </a:ext>
            </a:extLst>
          </p:cNvPr>
          <p:cNvSpPr>
            <a:spLocks noGrp="1"/>
          </p:cNvSpPr>
          <p:nvPr>
            <p:ph type="body" sz="quarter" idx="15" hasCustomPrompt="1"/>
          </p:nvPr>
        </p:nvSpPr>
        <p:spPr>
          <a:xfrm>
            <a:off x="658813" y="5306955"/>
            <a:ext cx="2167464" cy="1001769"/>
          </a:xfrm>
          <a:blipFill>
            <a:blip r:embed="rId6" cstate="hqprint">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alpha val="0"/>
                  </a:schemeClr>
                </a:solidFill>
              </a:defRPr>
            </a:lvl1pPr>
          </a:lstStyle>
          <a:p>
            <a:pPr lvl="0"/>
            <a:r>
              <a:rPr lang="en-US"/>
              <a:t>x</a:t>
            </a:r>
            <a:endParaRPr lang="en-GB"/>
          </a:p>
        </p:txBody>
      </p:sp>
    </p:spTree>
    <p:extLst>
      <p:ext uri="{BB962C8B-B14F-4D97-AF65-F5344CB8AC3E}">
        <p14:creationId xmlns:p14="http://schemas.microsoft.com/office/powerpoint/2010/main" val="4013569588"/>
      </p:ext>
    </p:extLst>
  </p:cSld>
  <p:clrMapOvr>
    <a:masterClrMapping/>
  </p:clrMapOvr>
  <p:extLst>
    <p:ext uri="{DCECCB84-F9BA-43D5-87BE-67443E8EF086}">
      <p15:sldGuideLst xmlns:p15="http://schemas.microsoft.com/office/powerpoint/2012/main">
        <p15:guide id="1" pos="415">
          <p15:clr>
            <a:srgbClr val="A4A3A4"/>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utside - 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BFE8A-5EDB-5446-7A1A-266FC7F8FA23}"/>
              </a:ext>
            </a:extLst>
          </p:cNvPr>
          <p:cNvSpPr/>
          <p:nvPr userDrawn="1"/>
        </p:nvSpPr>
        <p:spPr>
          <a:xfrm rot="180000">
            <a:off x="-10122" y="-3260"/>
            <a:ext cx="12215661" cy="686215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5020 w 12197020"/>
              <a:gd name="connsiteY0" fmla="*/ 0 h 6858000"/>
              <a:gd name="connsiteX1" fmla="*/ 12197020 w 12197020"/>
              <a:gd name="connsiteY1" fmla="*/ 0 h 6858000"/>
              <a:gd name="connsiteX2" fmla="*/ 12197020 w 12197020"/>
              <a:gd name="connsiteY2" fmla="*/ 6858000 h 6858000"/>
              <a:gd name="connsiteX3" fmla="*/ 5020 w 12197020"/>
              <a:gd name="connsiteY3" fmla="*/ 6858000 h 6858000"/>
              <a:gd name="connsiteX4" fmla="*/ 0 w 12197020"/>
              <a:gd name="connsiteY4" fmla="*/ 307881 h 6858000"/>
              <a:gd name="connsiteX5" fmla="*/ 5020 w 12197020"/>
              <a:gd name="connsiteY5" fmla="*/ 0 h 6858000"/>
              <a:gd name="connsiteX0" fmla="*/ 904600 w 13096600"/>
              <a:gd name="connsiteY0" fmla="*/ 0 h 6858000"/>
              <a:gd name="connsiteX1" fmla="*/ 13096600 w 13096600"/>
              <a:gd name="connsiteY1" fmla="*/ 0 h 6858000"/>
              <a:gd name="connsiteX2" fmla="*/ 13096600 w 13096600"/>
              <a:gd name="connsiteY2" fmla="*/ 6858000 h 6858000"/>
              <a:gd name="connsiteX3" fmla="*/ 904600 w 13096600"/>
              <a:gd name="connsiteY3" fmla="*/ 6858000 h 6858000"/>
              <a:gd name="connsiteX4" fmla="*/ 899580 w 13096600"/>
              <a:gd name="connsiteY4" fmla="*/ 307881 h 6858000"/>
              <a:gd name="connsiteX5" fmla="*/ 899580 w 13096600"/>
              <a:gd name="connsiteY5" fmla="*/ 307881 h 6858000"/>
              <a:gd name="connsiteX6" fmla="*/ 904600 w 13096600"/>
              <a:gd name="connsiteY6" fmla="*/ 0 h 6858000"/>
              <a:gd name="connsiteX0" fmla="*/ 904600 w 13096600"/>
              <a:gd name="connsiteY0" fmla="*/ 3038 h 6861038"/>
              <a:gd name="connsiteX1" fmla="*/ 6923270 w 13096600"/>
              <a:gd name="connsiteY1" fmla="*/ 0 h 6861038"/>
              <a:gd name="connsiteX2" fmla="*/ 13096600 w 13096600"/>
              <a:gd name="connsiteY2" fmla="*/ 3038 h 6861038"/>
              <a:gd name="connsiteX3" fmla="*/ 13096600 w 13096600"/>
              <a:gd name="connsiteY3" fmla="*/ 6861038 h 6861038"/>
              <a:gd name="connsiteX4" fmla="*/ 904600 w 13096600"/>
              <a:gd name="connsiteY4" fmla="*/ 6861038 h 6861038"/>
              <a:gd name="connsiteX5" fmla="*/ 899580 w 13096600"/>
              <a:gd name="connsiteY5" fmla="*/ 310919 h 6861038"/>
              <a:gd name="connsiteX6" fmla="*/ 899580 w 13096600"/>
              <a:gd name="connsiteY6" fmla="*/ 310919 h 6861038"/>
              <a:gd name="connsiteX7" fmla="*/ 904600 w 13096600"/>
              <a:gd name="connsiteY7" fmla="*/ 3038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1228 h 6861347"/>
              <a:gd name="connsiteX1" fmla="*/ 6023690 w 12197020"/>
              <a:gd name="connsiteY1" fmla="*/ 309 h 6861347"/>
              <a:gd name="connsiteX2" fmla="*/ 12032502 w 12197020"/>
              <a:gd name="connsiteY2" fmla="*/ 0 h 6861347"/>
              <a:gd name="connsiteX3" fmla="*/ 12197020 w 12197020"/>
              <a:gd name="connsiteY3" fmla="*/ 3347 h 6861347"/>
              <a:gd name="connsiteX4" fmla="*/ 12197020 w 12197020"/>
              <a:gd name="connsiteY4" fmla="*/ 6861347 h 6861347"/>
              <a:gd name="connsiteX5" fmla="*/ 5020 w 12197020"/>
              <a:gd name="connsiteY5" fmla="*/ 6861347 h 6861347"/>
              <a:gd name="connsiteX6" fmla="*/ 0 w 12197020"/>
              <a:gd name="connsiteY6" fmla="*/ 311228 h 6861347"/>
              <a:gd name="connsiteX7" fmla="*/ 0 w 12197020"/>
              <a:gd name="connsiteY7"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7020 w 12198399"/>
              <a:gd name="connsiteY3" fmla="*/ 3347 h 6861347"/>
              <a:gd name="connsiteX4" fmla="*/ 12198399 w 12198399"/>
              <a:gd name="connsiteY4" fmla="*/ 3265624 h 6861347"/>
              <a:gd name="connsiteX5" fmla="*/ 12197020 w 12198399"/>
              <a:gd name="connsiteY5" fmla="*/ 6861347 h 6861347"/>
              <a:gd name="connsiteX6" fmla="*/ 5020 w 12198399"/>
              <a:gd name="connsiteY6" fmla="*/ 6861347 h 6861347"/>
              <a:gd name="connsiteX7" fmla="*/ 0 w 12198399"/>
              <a:gd name="connsiteY7" fmla="*/ 311228 h 6861347"/>
              <a:gd name="connsiteX8" fmla="*/ 0 w 12198399"/>
              <a:gd name="connsiteY8"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8399 w 12198399"/>
              <a:gd name="connsiteY3" fmla="*/ 3265624 h 6861347"/>
              <a:gd name="connsiteX4" fmla="*/ 12197020 w 12198399"/>
              <a:gd name="connsiteY4" fmla="*/ 6861347 h 6861347"/>
              <a:gd name="connsiteX5" fmla="*/ 5020 w 12198399"/>
              <a:gd name="connsiteY5" fmla="*/ 6861347 h 6861347"/>
              <a:gd name="connsiteX6" fmla="*/ 0 w 12198399"/>
              <a:gd name="connsiteY6" fmla="*/ 311228 h 6861347"/>
              <a:gd name="connsiteX7" fmla="*/ 0 w 12198399"/>
              <a:gd name="connsiteY7" fmla="*/ 311228 h 6861347"/>
              <a:gd name="connsiteX0" fmla="*/ 0 w 13100248"/>
              <a:gd name="connsiteY0" fmla="*/ 311228 h 6912889"/>
              <a:gd name="connsiteX1" fmla="*/ 6023690 w 13100248"/>
              <a:gd name="connsiteY1" fmla="*/ 309 h 6912889"/>
              <a:gd name="connsiteX2" fmla="*/ 12032502 w 13100248"/>
              <a:gd name="connsiteY2" fmla="*/ 0 h 6912889"/>
              <a:gd name="connsiteX3" fmla="*/ 12198399 w 13100248"/>
              <a:gd name="connsiteY3" fmla="*/ 3265624 h 6912889"/>
              <a:gd name="connsiteX4" fmla="*/ 12197527 w 13100248"/>
              <a:gd name="connsiteY4" fmla="*/ 6553107 h 6912889"/>
              <a:gd name="connsiteX5" fmla="*/ 12197020 w 13100248"/>
              <a:gd name="connsiteY5" fmla="*/ 6861347 h 6912889"/>
              <a:gd name="connsiteX6" fmla="*/ 5020 w 13100248"/>
              <a:gd name="connsiteY6" fmla="*/ 6861347 h 6912889"/>
              <a:gd name="connsiteX7" fmla="*/ 0 w 13100248"/>
              <a:gd name="connsiteY7" fmla="*/ 311228 h 6912889"/>
              <a:gd name="connsiteX8" fmla="*/ 0 w 13100248"/>
              <a:gd name="connsiteY8" fmla="*/ 311228 h 6912889"/>
              <a:gd name="connsiteX0" fmla="*/ 0 w 12636493"/>
              <a:gd name="connsiteY0" fmla="*/ 311228 h 6913047"/>
              <a:gd name="connsiteX1" fmla="*/ 6023690 w 12636493"/>
              <a:gd name="connsiteY1" fmla="*/ 309 h 6913047"/>
              <a:gd name="connsiteX2" fmla="*/ 12032502 w 12636493"/>
              <a:gd name="connsiteY2" fmla="*/ 0 h 6913047"/>
              <a:gd name="connsiteX3" fmla="*/ 12198399 w 12636493"/>
              <a:gd name="connsiteY3" fmla="*/ 3265624 h 6913047"/>
              <a:gd name="connsiteX4" fmla="*/ 12197527 w 12636493"/>
              <a:gd name="connsiteY4" fmla="*/ 6553107 h 6913047"/>
              <a:gd name="connsiteX5" fmla="*/ 12197020 w 12636493"/>
              <a:gd name="connsiteY5" fmla="*/ 6861347 h 6913047"/>
              <a:gd name="connsiteX6" fmla="*/ 6265722 w 12636493"/>
              <a:gd name="connsiteY6" fmla="*/ 6858733 h 6913047"/>
              <a:gd name="connsiteX7" fmla="*/ 5020 w 12636493"/>
              <a:gd name="connsiteY7" fmla="*/ 6861347 h 6913047"/>
              <a:gd name="connsiteX8" fmla="*/ 0 w 12636493"/>
              <a:gd name="connsiteY8" fmla="*/ 311228 h 6913047"/>
              <a:gd name="connsiteX9" fmla="*/ 0 w 12636493"/>
              <a:gd name="connsiteY9" fmla="*/ 311228 h 691304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210495"/>
              <a:gd name="connsiteY0" fmla="*/ 311228 h 6911477"/>
              <a:gd name="connsiteX1" fmla="*/ 6023690 w 12210495"/>
              <a:gd name="connsiteY1" fmla="*/ 309 h 6911477"/>
              <a:gd name="connsiteX2" fmla="*/ 12032502 w 12210495"/>
              <a:gd name="connsiteY2" fmla="*/ 0 h 6911477"/>
              <a:gd name="connsiteX3" fmla="*/ 12198399 w 12210495"/>
              <a:gd name="connsiteY3" fmla="*/ 3265624 h 6911477"/>
              <a:gd name="connsiteX4" fmla="*/ 12197527 w 12210495"/>
              <a:gd name="connsiteY4" fmla="*/ 6553107 h 6911477"/>
              <a:gd name="connsiteX5" fmla="*/ 6265722 w 12210495"/>
              <a:gd name="connsiteY5" fmla="*/ 6858733 h 6911477"/>
              <a:gd name="connsiteX6" fmla="*/ 5020 w 12210495"/>
              <a:gd name="connsiteY6" fmla="*/ 6861347 h 6911477"/>
              <a:gd name="connsiteX7" fmla="*/ 0 w 12210495"/>
              <a:gd name="connsiteY7" fmla="*/ 311228 h 6911477"/>
              <a:gd name="connsiteX8" fmla="*/ 0 w 12210495"/>
              <a:gd name="connsiteY8" fmla="*/ 311228 h 6911477"/>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643392"/>
              <a:gd name="connsiteY0" fmla="*/ 311228 h 6930192"/>
              <a:gd name="connsiteX1" fmla="*/ 6023690 w 12643392"/>
              <a:gd name="connsiteY1" fmla="*/ 309 h 6930192"/>
              <a:gd name="connsiteX2" fmla="*/ 12032502 w 12643392"/>
              <a:gd name="connsiteY2" fmla="*/ 0 h 6930192"/>
              <a:gd name="connsiteX3" fmla="*/ 12198399 w 12643392"/>
              <a:gd name="connsiteY3" fmla="*/ 3265624 h 6930192"/>
              <a:gd name="connsiteX4" fmla="*/ 12197527 w 12643392"/>
              <a:gd name="connsiteY4" fmla="*/ 6553107 h 6930192"/>
              <a:gd name="connsiteX5" fmla="*/ 6265722 w 12643392"/>
              <a:gd name="connsiteY5" fmla="*/ 6858733 h 6930192"/>
              <a:gd name="connsiteX6" fmla="*/ 5020 w 12643392"/>
              <a:gd name="connsiteY6" fmla="*/ 6861347 h 6930192"/>
              <a:gd name="connsiteX7" fmla="*/ 0 w 12643392"/>
              <a:gd name="connsiteY7" fmla="*/ 311228 h 6930192"/>
              <a:gd name="connsiteX8" fmla="*/ 0 w 12643392"/>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461926 w 12672421"/>
              <a:gd name="connsiteY0" fmla="*/ 311228 h 6861347"/>
              <a:gd name="connsiteX1" fmla="*/ 6485616 w 12672421"/>
              <a:gd name="connsiteY1" fmla="*/ 309 h 6861347"/>
              <a:gd name="connsiteX2" fmla="*/ 12494428 w 12672421"/>
              <a:gd name="connsiteY2" fmla="*/ 0 h 6861347"/>
              <a:gd name="connsiteX3" fmla="*/ 12660325 w 12672421"/>
              <a:gd name="connsiteY3" fmla="*/ 3265624 h 6861347"/>
              <a:gd name="connsiteX4" fmla="*/ 12659453 w 12672421"/>
              <a:gd name="connsiteY4" fmla="*/ 6553107 h 6861347"/>
              <a:gd name="connsiteX5" fmla="*/ 6727648 w 12672421"/>
              <a:gd name="connsiteY5" fmla="*/ 6858733 h 6861347"/>
              <a:gd name="connsiteX6" fmla="*/ 466946 w 12672421"/>
              <a:gd name="connsiteY6" fmla="*/ 6861347 h 6861347"/>
              <a:gd name="connsiteX7" fmla="*/ 456854 w 12672421"/>
              <a:gd name="connsiteY7" fmla="*/ 3482213 h 6861347"/>
              <a:gd name="connsiteX8" fmla="*/ 461926 w 12672421"/>
              <a:gd name="connsiteY8" fmla="*/ 311228 h 6861347"/>
              <a:gd name="connsiteX9" fmla="*/ 461926 w 12672421"/>
              <a:gd name="connsiteY9" fmla="*/ 311228 h 6861347"/>
              <a:gd name="connsiteX0" fmla="*/ 461926 w 12672421"/>
              <a:gd name="connsiteY0" fmla="*/ 311228 h 6862155"/>
              <a:gd name="connsiteX1" fmla="*/ 6485616 w 12672421"/>
              <a:gd name="connsiteY1" fmla="*/ 309 h 6862155"/>
              <a:gd name="connsiteX2" fmla="*/ 12494428 w 12672421"/>
              <a:gd name="connsiteY2" fmla="*/ 0 h 6862155"/>
              <a:gd name="connsiteX3" fmla="*/ 12660325 w 12672421"/>
              <a:gd name="connsiteY3" fmla="*/ 3265624 h 6862155"/>
              <a:gd name="connsiteX4" fmla="*/ 12659453 w 12672421"/>
              <a:gd name="connsiteY4" fmla="*/ 6553107 h 6862155"/>
              <a:gd name="connsiteX5" fmla="*/ 6727648 w 12672421"/>
              <a:gd name="connsiteY5" fmla="*/ 6858733 h 6862155"/>
              <a:gd name="connsiteX6" fmla="*/ 633989 w 12672421"/>
              <a:gd name="connsiteY6" fmla="*/ 6862155 h 6862155"/>
              <a:gd name="connsiteX7" fmla="*/ 466946 w 12672421"/>
              <a:gd name="connsiteY7" fmla="*/ 6861347 h 6862155"/>
              <a:gd name="connsiteX8" fmla="*/ 456854 w 12672421"/>
              <a:gd name="connsiteY8" fmla="*/ 3482213 h 6862155"/>
              <a:gd name="connsiteX9" fmla="*/ 461926 w 12672421"/>
              <a:gd name="connsiteY9" fmla="*/ 311228 h 6862155"/>
              <a:gd name="connsiteX10" fmla="*/ 461926 w 12672421"/>
              <a:gd name="connsiteY10" fmla="*/ 311228 h 6862155"/>
              <a:gd name="connsiteX0" fmla="*/ 5166 w 12215661"/>
              <a:gd name="connsiteY0" fmla="*/ 311228 h 6862155"/>
              <a:gd name="connsiteX1" fmla="*/ 6028856 w 12215661"/>
              <a:gd name="connsiteY1" fmla="*/ 309 h 6862155"/>
              <a:gd name="connsiteX2" fmla="*/ 12037668 w 12215661"/>
              <a:gd name="connsiteY2" fmla="*/ 0 h 6862155"/>
              <a:gd name="connsiteX3" fmla="*/ 12203565 w 12215661"/>
              <a:gd name="connsiteY3" fmla="*/ 3265624 h 6862155"/>
              <a:gd name="connsiteX4" fmla="*/ 12202693 w 12215661"/>
              <a:gd name="connsiteY4" fmla="*/ 6553107 h 6862155"/>
              <a:gd name="connsiteX5" fmla="*/ 6270888 w 12215661"/>
              <a:gd name="connsiteY5" fmla="*/ 6858733 h 6862155"/>
              <a:gd name="connsiteX6" fmla="*/ 177229 w 12215661"/>
              <a:gd name="connsiteY6" fmla="*/ 6862155 h 6862155"/>
              <a:gd name="connsiteX7" fmla="*/ 94 w 12215661"/>
              <a:gd name="connsiteY7" fmla="*/ 3482213 h 6862155"/>
              <a:gd name="connsiteX8" fmla="*/ 5166 w 12215661"/>
              <a:gd name="connsiteY8" fmla="*/ 311228 h 6862155"/>
              <a:gd name="connsiteX9" fmla="*/ 5166 w 12215661"/>
              <a:gd name="connsiteY9" fmla="*/ 311228 h 68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5661" h="6862155">
                <a:moveTo>
                  <a:pt x="5166" y="311228"/>
                </a:moveTo>
                <a:lnTo>
                  <a:pt x="6028856" y="309"/>
                </a:lnTo>
                <a:lnTo>
                  <a:pt x="12037668" y="0"/>
                </a:lnTo>
                <a:lnTo>
                  <a:pt x="12203565" y="3265624"/>
                </a:lnTo>
                <a:cubicBezTo>
                  <a:pt x="12231069" y="4357809"/>
                  <a:pt x="12203129" y="4909365"/>
                  <a:pt x="12202693" y="6553107"/>
                </a:cubicBezTo>
                <a:lnTo>
                  <a:pt x="6270888" y="6858733"/>
                </a:lnTo>
                <a:lnTo>
                  <a:pt x="177229" y="6862155"/>
                </a:lnTo>
                <a:lnTo>
                  <a:pt x="94" y="3482213"/>
                </a:lnTo>
                <a:cubicBezTo>
                  <a:pt x="-743" y="2390527"/>
                  <a:pt x="4321" y="839725"/>
                  <a:pt x="5166" y="311228"/>
                </a:cubicBezTo>
                <a:lnTo>
                  <a:pt x="5166" y="3112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477680" y="2225053"/>
            <a:ext cx="3282020" cy="2407895"/>
          </a:xfrm>
          <a:prstGeom prst="rect">
            <a:avLst/>
          </a:prstGeom>
        </p:spPr>
      </p:pic>
      <p:pic>
        <p:nvPicPr>
          <p:cNvPr id="8" name="Graphic 7">
            <a:extLst>
              <a:ext uri="{FF2B5EF4-FFF2-40B4-BE49-F238E27FC236}">
                <a16:creationId xmlns:a16="http://schemas.microsoft.com/office/drawing/2014/main" id="{AEB36786-1AAC-AC34-D3A1-8907E34DB5F7}"/>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72261" y="354025"/>
            <a:ext cx="885600" cy="380975"/>
          </a:xfrm>
          <a:prstGeom prst="rect">
            <a:avLst/>
          </a:prstGeom>
        </p:spPr>
      </p:pic>
    </p:spTree>
    <p:extLst>
      <p:ext uri="{BB962C8B-B14F-4D97-AF65-F5344CB8AC3E}">
        <p14:creationId xmlns:p14="http://schemas.microsoft.com/office/powerpoint/2010/main" val="986500886"/>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oleObject" Target="../embeddings/oleObject1.bin"/><Relationship Id="rId3" Type="http://schemas.openxmlformats.org/officeDocument/2006/relationships/slideLayout" Target="../slideLayouts/slideLayout12.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tags" Target="../tags/tag1.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vmlDrawing" Target="../drawings/vmlDrawing1.vml"/><Relationship Id="rId40" Type="http://schemas.openxmlformats.org/officeDocument/2006/relationships/image" Target="../media/image7.emf"/><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theme" Target="../theme/theme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FB2E1-5964-4F03-BEE8-7CBCC7FCBE65}"/>
              </a:ext>
            </a:extLst>
          </p:cNvPr>
          <p:cNvSpPr>
            <a:spLocks noGrp="1"/>
          </p:cNvSpPr>
          <p:nvPr>
            <p:ph type="title"/>
          </p:nvPr>
        </p:nvSpPr>
        <p:spPr>
          <a:xfrm>
            <a:off x="442914" y="441326"/>
            <a:ext cx="9144000" cy="1152988"/>
          </a:xfrm>
          <a:prstGeom prst="rect">
            <a:avLst/>
          </a:prstGeom>
        </p:spPr>
        <p:txBody>
          <a:bodyPr vert="horz" lIns="0" tIns="0" rIns="0" bIns="0" rtlCol="0" anchor="t" anchorCtr="0">
            <a:noAutofit/>
          </a:bodyPr>
          <a:lstStyle/>
          <a:p>
            <a:r>
              <a:rPr lang="en-US" err="1"/>
              <a:t>Klik</a:t>
            </a:r>
            <a:r>
              <a:rPr lang="en-US"/>
              <a:t> for at </a:t>
            </a:r>
            <a:r>
              <a:rPr lang="en-US" err="1"/>
              <a:t>redigere</a:t>
            </a:r>
            <a:r>
              <a:rPr lang="en-US"/>
              <a:t> </a:t>
            </a:r>
            <a:r>
              <a:rPr lang="en-US" err="1"/>
              <a:t>titel</a:t>
            </a:r>
            <a:endParaRPr lang="en-GB"/>
          </a:p>
        </p:txBody>
      </p:sp>
      <p:sp>
        <p:nvSpPr>
          <p:cNvPr id="3" name="Text Placeholder 2">
            <a:extLst>
              <a:ext uri="{FF2B5EF4-FFF2-40B4-BE49-F238E27FC236}">
                <a16:creationId xmlns:a16="http://schemas.microsoft.com/office/drawing/2014/main" id="{CFFE28DD-84FC-40AD-89FD-5F5195685915}"/>
              </a:ext>
            </a:extLst>
          </p:cNvPr>
          <p:cNvSpPr>
            <a:spLocks noGrp="1"/>
          </p:cNvSpPr>
          <p:nvPr>
            <p:ph type="body" idx="1"/>
          </p:nvPr>
        </p:nvSpPr>
        <p:spPr>
          <a:xfrm>
            <a:off x="442913" y="1808163"/>
            <a:ext cx="11306175" cy="4500562"/>
          </a:xfrm>
          <a:prstGeom prst="rect">
            <a:avLst/>
          </a:prstGeom>
        </p:spPr>
        <p:txBody>
          <a:bodyPr vert="horz" lIns="0" tIns="0" rIns="0" bIns="0" rtlCol="0">
            <a:noAutofit/>
          </a:bodyPr>
          <a:lstStyle/>
          <a:p>
            <a:pPr lvl="0"/>
            <a:r>
              <a:rPr lang="da-DK"/>
              <a:t>Klik for at redigere tekst</a:t>
            </a:r>
          </a:p>
          <a:p>
            <a:pPr lvl="1"/>
            <a:r>
              <a:rPr lang="en-US" err="1"/>
              <a:t>Andet</a:t>
            </a:r>
            <a:r>
              <a:rPr lang="en-US"/>
              <a:t> </a:t>
            </a:r>
            <a:r>
              <a:rPr lang="en-US" err="1"/>
              <a:t>niveau</a:t>
            </a:r>
            <a:endParaRPr lang="en-US"/>
          </a:p>
          <a:p>
            <a:pPr lvl="2"/>
            <a:r>
              <a:rPr lang="en-US" err="1"/>
              <a:t>Tredie</a:t>
            </a:r>
            <a:r>
              <a:rPr lang="en-US"/>
              <a:t> </a:t>
            </a:r>
            <a:r>
              <a:rPr lang="en-US" err="1"/>
              <a:t>niveau</a:t>
            </a:r>
            <a:endParaRPr lang="en-US"/>
          </a:p>
          <a:p>
            <a:pPr lvl="3"/>
            <a:r>
              <a:rPr lang="en-US" err="1"/>
              <a:t>Fjerde</a:t>
            </a:r>
            <a:r>
              <a:rPr lang="en-US"/>
              <a:t> </a:t>
            </a:r>
            <a:r>
              <a:rPr lang="en-US" err="1"/>
              <a:t>niveau</a:t>
            </a:r>
            <a:endParaRPr lang="en-US"/>
          </a:p>
          <a:p>
            <a:pPr lvl="4"/>
            <a:r>
              <a:rPr lang="en-US" err="1"/>
              <a:t>Femte</a:t>
            </a:r>
            <a:r>
              <a:rPr lang="en-US"/>
              <a:t> </a:t>
            </a:r>
            <a:r>
              <a:rPr lang="en-US" err="1"/>
              <a:t>niveau</a:t>
            </a:r>
            <a:endParaRPr lang="en-US"/>
          </a:p>
          <a:p>
            <a:pPr lvl="5"/>
            <a:r>
              <a:rPr lang="en-US" err="1"/>
              <a:t>Sjette</a:t>
            </a:r>
            <a:endParaRPr lang="en-US"/>
          </a:p>
          <a:p>
            <a:pPr lvl="6"/>
            <a:r>
              <a:rPr lang="en-US"/>
              <a:t>SYVENDE</a:t>
            </a:r>
          </a:p>
        </p:txBody>
      </p:sp>
      <p:sp>
        <p:nvSpPr>
          <p:cNvPr id="4" name="Date Placeholder 3">
            <a:extLst>
              <a:ext uri="{FF2B5EF4-FFF2-40B4-BE49-F238E27FC236}">
                <a16:creationId xmlns:a16="http://schemas.microsoft.com/office/drawing/2014/main" id="{744BED4E-DC9F-4A0E-B240-ADC244C71E76}"/>
              </a:ext>
            </a:extLst>
          </p:cNvPr>
          <p:cNvSpPr>
            <a:spLocks noGrp="1"/>
          </p:cNvSpPr>
          <p:nvPr>
            <p:ph type="dt" sz="half" idx="2"/>
          </p:nvPr>
        </p:nvSpPr>
        <p:spPr>
          <a:xfrm>
            <a:off x="8556812" y="6522575"/>
            <a:ext cx="2743200" cy="144000"/>
          </a:xfrm>
          <a:prstGeom prst="rect">
            <a:avLst/>
          </a:prstGeom>
        </p:spPr>
        <p:txBody>
          <a:bodyPr vert="horz" lIns="0" tIns="0" rIns="0" bIns="0" rtlCol="0" anchor="ctr"/>
          <a:lstStyle>
            <a:lvl1pPr algn="r">
              <a:defRPr sz="700">
                <a:solidFill>
                  <a:schemeClr val="accent2"/>
                </a:solidFill>
              </a:defRPr>
            </a:lvl1pPr>
          </a:lstStyle>
          <a:p>
            <a:endParaRPr lang="en-GB"/>
          </a:p>
        </p:txBody>
      </p:sp>
      <p:sp>
        <p:nvSpPr>
          <p:cNvPr id="6" name="Slide Number Placeholder 5">
            <a:extLst>
              <a:ext uri="{FF2B5EF4-FFF2-40B4-BE49-F238E27FC236}">
                <a16:creationId xmlns:a16="http://schemas.microsoft.com/office/drawing/2014/main" id="{E76D594A-2A74-4054-A214-EDF0292EC916}"/>
              </a:ext>
            </a:extLst>
          </p:cNvPr>
          <p:cNvSpPr>
            <a:spLocks noGrp="1"/>
          </p:cNvSpPr>
          <p:nvPr>
            <p:ph type="sldNum" sz="quarter" idx="4"/>
          </p:nvPr>
        </p:nvSpPr>
        <p:spPr>
          <a:xfrm>
            <a:off x="11389088" y="6522575"/>
            <a:ext cx="360000" cy="144000"/>
          </a:xfrm>
          <a:prstGeom prst="rect">
            <a:avLst/>
          </a:prstGeom>
        </p:spPr>
        <p:txBody>
          <a:bodyPr vert="horz" lIns="0" tIns="0" rIns="0" bIns="0" rtlCol="0" anchor="ctr"/>
          <a:lstStyle>
            <a:lvl1pPr algn="r">
              <a:defRPr sz="700">
                <a:solidFill>
                  <a:schemeClr val="accent2"/>
                </a:solidFill>
              </a:defRPr>
            </a:lvl1pPr>
          </a:lstStyle>
          <a:p>
            <a:fld id="{A23C0BB7-6BAB-41B9-B847-BE177CEDBC97}" type="slidenum">
              <a:rPr lang="en-GB" smtClean="0"/>
              <a:pPr/>
              <a:t>‹nr.›</a:t>
            </a:fld>
            <a:endParaRPr lang="en-GB"/>
          </a:p>
        </p:txBody>
      </p:sp>
      <p:sp>
        <p:nvSpPr>
          <p:cNvPr id="7" name="TextBox 6">
            <a:extLst>
              <a:ext uri="{FF2B5EF4-FFF2-40B4-BE49-F238E27FC236}">
                <a16:creationId xmlns:a16="http://schemas.microsoft.com/office/drawing/2014/main" id="{3B6D2537-C303-4988-B742-2DFA79DD5D41}"/>
              </a:ext>
            </a:extLst>
          </p:cNvPr>
          <p:cNvSpPr txBox="1"/>
          <p:nvPr userDrawn="1"/>
        </p:nvSpPr>
        <p:spPr>
          <a:xfrm>
            <a:off x="442913" y="6522853"/>
            <a:ext cx="1175575" cy="107722"/>
          </a:xfrm>
          <a:prstGeom prst="rect">
            <a:avLst/>
          </a:prstGeom>
          <a:noFill/>
        </p:spPr>
        <p:txBody>
          <a:bodyPr wrap="square" lIns="0" tIns="0" rIns="0" bIns="0" rtlCol="0" anchor="ctr" anchorCtr="0">
            <a:spAutoFit/>
          </a:bodyPr>
          <a:lstStyle/>
          <a:p>
            <a:r>
              <a:rPr lang="en-US" sz="700" baseline="0">
                <a:solidFill>
                  <a:schemeClr val="accent2"/>
                </a:solidFill>
              </a:rPr>
              <a:t>Udarbejdet af Børns </a:t>
            </a:r>
            <a:r>
              <a:rPr lang="en-US" sz="700" baseline="0" err="1">
                <a:solidFill>
                  <a:schemeClr val="accent2"/>
                </a:solidFill>
              </a:rPr>
              <a:t>Vilkår</a:t>
            </a:r>
            <a:endParaRPr lang="en-GB" sz="700" baseline="0">
              <a:solidFill>
                <a:schemeClr val="accent2"/>
              </a:solidFill>
            </a:endParaRPr>
          </a:p>
        </p:txBody>
      </p:sp>
    </p:spTree>
    <p:extLst>
      <p:ext uri="{BB962C8B-B14F-4D97-AF65-F5344CB8AC3E}">
        <p14:creationId xmlns:p14="http://schemas.microsoft.com/office/powerpoint/2010/main" val="399491929"/>
      </p:ext>
    </p:extLst>
  </p:cSld>
  <p:clrMap bg1="lt1" tx1="dk1" bg2="lt2" tx2="dk2" accent1="accent1" accent2="accent2" accent3="accent3" accent4="accent4" accent5="accent5" accent6="accent6" hlink="hlink" folHlink="folHlink"/>
  <p:sldLayoutIdLst>
    <p:sldLayoutId id="2147483693" r:id="rId1"/>
    <p:sldLayoutId id="2147483650" r:id="rId2"/>
    <p:sldLayoutId id="2147483662" r:id="rId3"/>
    <p:sldLayoutId id="2147483665" r:id="rId4"/>
    <p:sldLayoutId id="2147483691" r:id="rId5"/>
    <p:sldLayoutId id="2147483687" r:id="rId6"/>
    <p:sldLayoutId id="2147483688" r:id="rId7"/>
    <p:sldLayoutId id="2147483674" r:id="rId8"/>
    <p:sldLayoutId id="2147483694" r:id="rId9"/>
  </p:sldLayoutIdLst>
  <p:hf hdr="0" ftr="0" dt="0"/>
  <p:txStyles>
    <p:titleStyle>
      <a:lvl1pPr algn="l" defTabSz="914400" rtl="0" eaLnBrk="1" latinLnBrk="0" hangingPunct="1">
        <a:lnSpc>
          <a:spcPct val="110000"/>
        </a:lnSpc>
        <a:spcBef>
          <a:spcPct val="0"/>
        </a:spcBef>
        <a:buNone/>
        <a:defRPr sz="3300" b="1" kern="1200" spc="10" baseline="0">
          <a:solidFill>
            <a:schemeClr val="accent2"/>
          </a:solidFill>
          <a:latin typeface="+mj-lt"/>
          <a:ea typeface="+mj-ea"/>
          <a:cs typeface="+mj-cs"/>
        </a:defRPr>
      </a:lvl1pPr>
    </p:titleStyle>
    <p:bodyStyle>
      <a:lvl1pPr marL="144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A4A3A4"/>
          </p15:clr>
        </p15:guide>
        <p15:guide id="3" pos="279" userDrawn="1">
          <p15:clr>
            <a:srgbClr val="A4A3A4"/>
          </p15:clr>
        </p15:guide>
        <p15:guide id="4" pos="7401" userDrawn="1">
          <p15:clr>
            <a:srgbClr val="A4A3A4"/>
          </p15:clr>
        </p15:guide>
        <p15:guide id="5" orient="horz" pos="3974"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5EE33E8E-8C86-443D-8778-D145EB154122}"/>
              </a:ext>
            </a:extLst>
          </p:cNvPr>
          <p:cNvGraphicFramePr>
            <a:graphicFrameLocks noChangeAspect="1"/>
          </p:cNvGraphicFramePr>
          <p:nvPr userDrawn="1">
            <p:custDataLst>
              <p:tags r:id="rId38"/>
            </p:custDataLs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spid="_x0000_s1032" name="think-cell Slide" r:id="rId39" imgW="378" imgH="379" progId="TCLayout.ActiveDocument.1">
                  <p:embed/>
                </p:oleObj>
              </mc:Choice>
              <mc:Fallback>
                <p:oleObj name="think-cell Slide" r:id="rId39" imgW="378" imgH="379" progId="TCLayout.ActiveDocument.1">
                  <p:embed/>
                  <p:pic>
                    <p:nvPicPr>
                      <p:cNvPr id="8" name="Objekt 7" hidden="1">
                        <a:extLst>
                          <a:ext uri="{FF2B5EF4-FFF2-40B4-BE49-F238E27FC236}">
                            <a16:creationId xmlns:a16="http://schemas.microsoft.com/office/drawing/2014/main" id="{5EE33E8E-8C86-443D-8778-D145EB154122}"/>
                          </a:ext>
                        </a:extLst>
                      </p:cNvPr>
                      <p:cNvPicPr/>
                      <p:nvPr/>
                    </p:nvPicPr>
                    <p:blipFill>
                      <a:blip r:embed="rId40"/>
                      <a:stretch>
                        <a:fillRect/>
                      </a:stretch>
                    </p:blipFill>
                    <p:spPr>
                      <a:xfrm>
                        <a:off x="794" y="794"/>
                        <a:ext cx="794" cy="794"/>
                      </a:xfrm>
                      <a:prstGeom prst="rect">
                        <a:avLst/>
                      </a:prstGeom>
                    </p:spPr>
                  </p:pic>
                </p:oleObj>
              </mc:Fallback>
            </mc:AlternateContent>
          </a:graphicData>
        </a:graphic>
      </p:graphicFrame>
      <p:sp>
        <p:nvSpPr>
          <p:cNvPr id="2" name="Pladsholder til titel 1">
            <a:extLst>
              <a:ext uri="{FF2B5EF4-FFF2-40B4-BE49-F238E27FC236}">
                <a16:creationId xmlns:a16="http://schemas.microsoft.com/office/drawing/2014/main" id="{0B752735-BD1D-45E3-830D-1AD36E282075}"/>
              </a:ext>
            </a:extLst>
          </p:cNvPr>
          <p:cNvSpPr>
            <a:spLocks noGrp="1"/>
          </p:cNvSpPr>
          <p:nvPr>
            <p:ph type="title"/>
          </p:nvPr>
        </p:nvSpPr>
        <p:spPr>
          <a:xfrm>
            <a:off x="398464" y="1158478"/>
            <a:ext cx="11393488" cy="757636"/>
          </a:xfrm>
          <a:prstGeom prst="rect">
            <a:avLst/>
          </a:prstGeom>
        </p:spPr>
        <p:txBody>
          <a:bodyPr vert="horz" lIns="0" tIns="0" rIns="0" bIns="0" rtlCol="0" anchor="t"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BE5F33F4-9956-4E6C-932C-61A319B9F088}"/>
              </a:ext>
            </a:extLst>
          </p:cNvPr>
          <p:cNvSpPr>
            <a:spLocks noGrp="1"/>
          </p:cNvSpPr>
          <p:nvPr>
            <p:ph type="body" idx="1"/>
          </p:nvPr>
        </p:nvSpPr>
        <p:spPr>
          <a:xfrm>
            <a:off x="398231" y="2312955"/>
            <a:ext cx="11403013" cy="3803650"/>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6325A58E-9719-4A73-824F-6E5DCF1157F3}"/>
              </a:ext>
            </a:extLst>
          </p:cNvPr>
          <p:cNvSpPr>
            <a:spLocks noGrp="1"/>
          </p:cNvSpPr>
          <p:nvPr>
            <p:ph type="dt" sz="half" idx="2"/>
          </p:nvPr>
        </p:nvSpPr>
        <p:spPr>
          <a:xfrm>
            <a:off x="388939" y="6858001"/>
            <a:ext cx="2743200" cy="365125"/>
          </a:xfrm>
          <a:prstGeom prst="rect">
            <a:avLst/>
          </a:prstGeom>
        </p:spPr>
        <p:txBody>
          <a:bodyPr vert="horz" lIns="91440" tIns="45720" rIns="91440" bIns="45720" rtlCol="0" anchor="ctr"/>
          <a:lstStyle>
            <a:lvl1pPr algn="l">
              <a:defRPr sz="720">
                <a:solidFill>
                  <a:schemeClr val="tx1">
                    <a:tint val="75000"/>
                  </a:schemeClr>
                </a:solidFill>
              </a:defRPr>
            </a:lvl1pPr>
          </a:lstStyle>
          <a:p>
            <a:fld id="{3FBA9BF8-47B8-4FD0-B656-A4D61DB3F633}" type="datetime1">
              <a:rPr lang="da-DK" smtClean="0"/>
              <a:t>11-06-2024</a:t>
            </a:fld>
            <a:endParaRPr lang="da-DK"/>
          </a:p>
        </p:txBody>
      </p:sp>
      <p:sp>
        <p:nvSpPr>
          <p:cNvPr id="5" name="Pladsholder til sidefod 4">
            <a:extLst>
              <a:ext uri="{FF2B5EF4-FFF2-40B4-BE49-F238E27FC236}">
                <a16:creationId xmlns:a16="http://schemas.microsoft.com/office/drawing/2014/main" id="{CECF4FA7-EB68-4358-969B-9A0A52E666FC}"/>
              </a:ext>
            </a:extLst>
          </p:cNvPr>
          <p:cNvSpPr>
            <a:spLocks noGrp="1"/>
          </p:cNvSpPr>
          <p:nvPr>
            <p:ph type="ftr" sz="quarter" idx="3"/>
          </p:nvPr>
        </p:nvSpPr>
        <p:spPr>
          <a:xfrm>
            <a:off x="9124224" y="517202"/>
            <a:ext cx="2436812" cy="160734"/>
          </a:xfrm>
          <a:prstGeom prst="rect">
            <a:avLst/>
          </a:prstGeom>
        </p:spPr>
        <p:txBody>
          <a:bodyPr vert="horz" lIns="0" tIns="0" rIns="0" bIns="0" rtlCol="0" anchor="t" anchorCtr="0"/>
          <a:lstStyle>
            <a:lvl1pPr algn="r">
              <a:defRPr sz="800">
                <a:solidFill>
                  <a:schemeClr val="tx1"/>
                </a:solidFill>
              </a:defRPr>
            </a:lvl1pPr>
          </a:lstStyle>
          <a:p>
            <a:r>
              <a:rPr lang="da-DK"/>
              <a:t>Skriv titel via Indsæt -&gt; Sidehoved og Sidefod</a:t>
            </a:r>
            <a:endParaRPr lang="da-DK" sz="800" dirty="0"/>
          </a:p>
        </p:txBody>
      </p:sp>
      <p:sp>
        <p:nvSpPr>
          <p:cNvPr id="6" name="Pladsholder til slidenummer 5">
            <a:extLst>
              <a:ext uri="{FF2B5EF4-FFF2-40B4-BE49-F238E27FC236}">
                <a16:creationId xmlns:a16="http://schemas.microsoft.com/office/drawing/2014/main" id="{80632E8B-3B65-473C-8EFE-6D2BD8D9A7C3}"/>
              </a:ext>
            </a:extLst>
          </p:cNvPr>
          <p:cNvSpPr>
            <a:spLocks noGrp="1"/>
          </p:cNvSpPr>
          <p:nvPr>
            <p:ph type="sldNum" sz="quarter" idx="4"/>
          </p:nvPr>
        </p:nvSpPr>
        <p:spPr>
          <a:xfrm>
            <a:off x="11561758" y="517201"/>
            <a:ext cx="240000" cy="160734"/>
          </a:xfrm>
          <a:prstGeom prst="rect">
            <a:avLst/>
          </a:prstGeom>
        </p:spPr>
        <p:txBody>
          <a:bodyPr vert="horz" lIns="0" tIns="0" rIns="0" bIns="0" rtlCol="0" anchor="t" anchorCtr="0"/>
          <a:lstStyle>
            <a:lvl1pPr algn="r">
              <a:defRPr sz="800">
                <a:solidFill>
                  <a:schemeClr val="tx1"/>
                </a:solidFill>
              </a:defRPr>
            </a:lvl1pPr>
          </a:lstStyle>
          <a:p>
            <a:fld id="{86514068-1FDC-406F-8DC9-A3ED74E5E153}" type="slidenum">
              <a:rPr lang="da-DK" smtClean="0"/>
              <a:pPr/>
              <a:t>‹nr.›</a:t>
            </a:fld>
            <a:endParaRPr lang="da-DK" sz="800" dirty="0"/>
          </a:p>
        </p:txBody>
      </p:sp>
    </p:spTree>
    <p:extLst>
      <p:ext uri="{BB962C8B-B14F-4D97-AF65-F5344CB8AC3E}">
        <p14:creationId xmlns:p14="http://schemas.microsoft.com/office/powerpoint/2010/main" val="383126332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Lst>
  <p:hf hdr="0" dt="0"/>
  <p:txStyles>
    <p:titleStyle>
      <a:lvl1pPr algn="l" defTabSz="548640" rtl="0" eaLnBrk="1" latinLnBrk="0" hangingPunct="1">
        <a:lnSpc>
          <a:spcPct val="100000"/>
        </a:lnSpc>
        <a:spcBef>
          <a:spcPct val="0"/>
        </a:spcBef>
        <a:buNone/>
        <a:defRPr sz="2500" kern="1200" baseline="0">
          <a:solidFill>
            <a:schemeClr val="tx1"/>
          </a:solidFill>
          <a:latin typeface="+mj-lt"/>
          <a:ea typeface="+mj-ea"/>
          <a:cs typeface="+mj-cs"/>
        </a:defRPr>
      </a:lvl1pPr>
    </p:titleStyle>
    <p:bodyStyle>
      <a:lvl1pPr marL="137160" indent="-137160" algn="l" defTabSz="548640" rtl="0" eaLnBrk="1" latinLnBrk="0" hangingPunct="1">
        <a:lnSpc>
          <a:spcPct val="100000"/>
        </a:lnSpc>
        <a:spcBef>
          <a:spcPts val="600"/>
        </a:spcBef>
        <a:buFont typeface="Arial" panose="020B0604020202020204" pitchFamily="34" charset="0"/>
        <a:buChar char="•"/>
        <a:defRPr sz="1500" kern="1200">
          <a:solidFill>
            <a:schemeClr val="tx1"/>
          </a:solidFill>
          <a:latin typeface="+mn-lt"/>
          <a:ea typeface="+mn-ea"/>
          <a:cs typeface="+mn-cs"/>
        </a:defRPr>
      </a:lvl1pPr>
      <a:lvl2pPr marL="411480" indent="-137160" algn="l" defTabSz="548640" rtl="0" eaLnBrk="1" latinLnBrk="0" hangingPunct="1">
        <a:lnSpc>
          <a:spcPct val="100000"/>
        </a:lnSpc>
        <a:spcBef>
          <a:spcPts val="300"/>
        </a:spcBef>
        <a:buFont typeface="Arial" panose="020B0604020202020204" pitchFamily="34" charset="0"/>
        <a:buChar char="•"/>
        <a:defRPr sz="1500" kern="1200">
          <a:solidFill>
            <a:schemeClr val="tx1"/>
          </a:solidFill>
          <a:latin typeface="+mn-lt"/>
          <a:ea typeface="+mn-ea"/>
          <a:cs typeface="+mn-cs"/>
        </a:defRPr>
      </a:lvl2pPr>
      <a:lvl3pPr marL="685800" indent="-137160" algn="l" defTabSz="548640" rtl="0" eaLnBrk="1" latinLnBrk="0" hangingPunct="1">
        <a:lnSpc>
          <a:spcPct val="100000"/>
        </a:lnSpc>
        <a:spcBef>
          <a:spcPts val="300"/>
        </a:spcBef>
        <a:buFont typeface="Arial" panose="020B0604020202020204" pitchFamily="34" charset="0"/>
        <a:buChar char="•"/>
        <a:defRPr sz="1500" kern="1200">
          <a:solidFill>
            <a:schemeClr val="tx1"/>
          </a:solidFill>
          <a:latin typeface="+mn-lt"/>
          <a:ea typeface="+mn-ea"/>
          <a:cs typeface="+mn-cs"/>
        </a:defRPr>
      </a:lvl3pPr>
      <a:lvl4pPr marL="960120" indent="-137160" algn="l" defTabSz="548640" rtl="0" eaLnBrk="1" latinLnBrk="0" hangingPunct="1">
        <a:lnSpc>
          <a:spcPct val="100000"/>
        </a:lnSpc>
        <a:spcBef>
          <a:spcPts val="300"/>
        </a:spcBef>
        <a:buFont typeface="Arial" panose="020B0604020202020204" pitchFamily="34" charset="0"/>
        <a:buChar char="•"/>
        <a:defRPr sz="1500" kern="1200">
          <a:solidFill>
            <a:schemeClr val="tx1"/>
          </a:solidFill>
          <a:latin typeface="+mn-lt"/>
          <a:ea typeface="+mn-ea"/>
          <a:cs typeface="+mn-cs"/>
        </a:defRPr>
      </a:lvl4pPr>
      <a:lvl5pPr marL="1234440" indent="-137160" algn="l" defTabSz="548640" rtl="0" eaLnBrk="1" latinLnBrk="0" hangingPunct="1">
        <a:lnSpc>
          <a:spcPct val="100000"/>
        </a:lnSpc>
        <a:spcBef>
          <a:spcPts val="300"/>
        </a:spcBef>
        <a:buFont typeface="Arial" panose="020B0604020202020204" pitchFamily="34" charset="0"/>
        <a:buChar char="•"/>
        <a:defRPr sz="150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da-DK"/>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206">
          <p15:clr>
            <a:srgbClr val="F26B43"/>
          </p15:clr>
        </p15:guide>
        <p15:guide id="3" pos="7680">
          <p15:clr>
            <a:srgbClr val="F26B43"/>
          </p15:clr>
        </p15:guide>
        <p15:guide id="4" pos="4550">
          <p15:clr>
            <a:srgbClr val="F26B43"/>
          </p15:clr>
        </p15:guide>
        <p15:guide id="5" pos="4076">
          <p15:clr>
            <a:srgbClr val="F26B43"/>
          </p15:clr>
        </p15:guide>
        <p15:guide id="6" pos="492">
          <p15:clr>
            <a:srgbClr val="F26B43"/>
          </p15:clr>
        </p15:guide>
        <p15:guide id="7" pos="8149">
          <p15:clr>
            <a:srgbClr val="F26B43"/>
          </p15:clr>
        </p15:guide>
        <p15:guide id="8" pos="11269">
          <p15:clr>
            <a:srgbClr val="F26B43"/>
          </p15:clr>
        </p15:guide>
        <p15:guide id="9" pos="10803">
          <p15:clr>
            <a:srgbClr val="F26B43"/>
          </p15:clr>
        </p15:guide>
        <p15:guide id="10" pos="14867">
          <p15:clr>
            <a:srgbClr val="F26B43"/>
          </p15:clr>
        </p15:guide>
        <p15:guide id="11" orient="horz" pos="490">
          <p15:clr>
            <a:srgbClr val="F26B43"/>
          </p15:clr>
        </p15:guide>
        <p15:guide id="12" orient="horz" pos="1447">
          <p15:clr>
            <a:srgbClr val="F26B43"/>
          </p15:clr>
        </p15:guide>
        <p15:guide id="13" orient="horz" pos="1923">
          <p15:clr>
            <a:srgbClr val="F26B43"/>
          </p15:clr>
        </p15:guide>
        <p15:guide id="14" orient="horz" pos="2415">
          <p15:clr>
            <a:srgbClr val="F26B43"/>
          </p15:clr>
        </p15:guide>
        <p15:guide id="15" orient="horz" pos="2903">
          <p15:clr>
            <a:srgbClr val="F26B43"/>
          </p15:clr>
        </p15:guide>
        <p15:guide id="16" orient="horz" pos="7695">
          <p15:clr>
            <a:srgbClr val="F26B43"/>
          </p15:clr>
        </p15:guide>
        <p15:guide id="17" orient="horz" pos="8163">
          <p15:clr>
            <a:srgbClr val="F26B43"/>
          </p15:clr>
        </p15:guide>
        <p15:guide id="18" orient="horz" pos="6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7.emf"/><Relationship Id="rId4"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423tMoaIfuA?feature=oembed" TargetMode="External"/><Relationship Id="rId4" Type="http://schemas.openxmlformats.org/officeDocument/2006/relationships/image" Target="../media/image47.jpe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42AD22A-F885-AC16-A279-6B114EF2E785}"/>
              </a:ext>
            </a:extLst>
          </p:cNvPr>
          <p:cNvSpPr>
            <a:spLocks noGrp="1"/>
          </p:cNvSpPr>
          <p:nvPr>
            <p:ph type="ctrTitle"/>
          </p:nvPr>
        </p:nvSpPr>
        <p:spPr>
          <a:xfrm>
            <a:off x="658813" y="820237"/>
            <a:ext cx="8244000" cy="1587769"/>
          </a:xfrm>
        </p:spPr>
        <p:txBody>
          <a:bodyPr/>
          <a:lstStyle/>
          <a:p>
            <a:r>
              <a:rPr lang="da-DK" sz="4400" b="1">
                <a:solidFill>
                  <a:schemeClr val="bg2"/>
                </a:solidFill>
                <a:latin typeface="Roboto Slab"/>
                <a:ea typeface="Roboto Slab" pitchFamily="2" charset="0"/>
              </a:rPr>
              <a:t>Introduktion til slides</a:t>
            </a:r>
            <a:endParaRPr lang="da-DK"/>
          </a:p>
        </p:txBody>
      </p:sp>
      <p:sp>
        <p:nvSpPr>
          <p:cNvPr id="15" name="Undertitel 14">
            <a:extLst>
              <a:ext uri="{FF2B5EF4-FFF2-40B4-BE49-F238E27FC236}">
                <a16:creationId xmlns:a16="http://schemas.microsoft.com/office/drawing/2014/main" id="{74FB4B3D-419A-1C0B-C235-FE3149DADDDA}"/>
              </a:ext>
            </a:extLst>
          </p:cNvPr>
          <p:cNvSpPr>
            <a:spLocks noGrp="1"/>
          </p:cNvSpPr>
          <p:nvPr>
            <p:ph type="subTitle" idx="1"/>
          </p:nvPr>
        </p:nvSpPr>
        <p:spPr>
          <a:xfrm>
            <a:off x="658813" y="1512169"/>
            <a:ext cx="10816495" cy="4793760"/>
          </a:xfrm>
        </p:spPr>
        <p:txBody>
          <a:bodyPr/>
          <a:lstStyle/>
          <a:p>
            <a:r>
              <a:rPr lang="da-DK" sz="1100" dirty="0"/>
              <a:t>Denne præsentation indeholder slides og noter som I kan bruge til at facilitere et forældremøde i både indskoling, på mellemtrin og i udskoling. Præsentationen er udarbejdet af Børns Vilkår i samarbejde med Egmont Fonden, og tager afsæt i deres arbejde med skolefravær og rapporten ”Skolens tomme </a:t>
            </a:r>
            <a:r>
              <a:rPr lang="da-DK" sz="1100"/>
              <a:t>stole”.</a:t>
            </a:r>
            <a:endParaRPr lang="da-DK" sz="1100" dirty="0">
              <a:ea typeface="Open Sans"/>
              <a:cs typeface="Open Sans"/>
            </a:endParaRPr>
          </a:p>
          <a:p>
            <a:endParaRPr lang="da-DK" sz="1100" dirty="0">
              <a:ea typeface="Open Sans"/>
              <a:cs typeface="Open Sans"/>
            </a:endParaRPr>
          </a:p>
          <a:p>
            <a:r>
              <a:rPr lang="da-DK" sz="1100" dirty="0"/>
              <a:t>Pakken består af:</a:t>
            </a:r>
            <a:endParaRPr lang="da-DK" sz="1100" dirty="0">
              <a:ea typeface="Open Sans"/>
              <a:cs typeface="Open Sans"/>
            </a:endParaRPr>
          </a:p>
          <a:p>
            <a:pPr marL="171450" indent="-171450">
              <a:buFont typeface="Arial" panose="020B0604020202020204" pitchFamily="34" charset="0"/>
              <a:buChar char="•"/>
            </a:pPr>
            <a:r>
              <a:rPr lang="da-DK" sz="1100" dirty="0"/>
              <a:t>Slides som rammesætter mødet og giver viden om skolefravær til forældre</a:t>
            </a:r>
            <a:endParaRPr lang="da-DK" sz="1100" dirty="0">
              <a:ea typeface="Open Sans"/>
              <a:cs typeface="Open Sans"/>
            </a:endParaRPr>
          </a:p>
          <a:p>
            <a:pPr marL="171450" indent="-171450">
              <a:buFont typeface="Arial" panose="020B0604020202020204" pitchFamily="34" charset="0"/>
              <a:buChar char="•"/>
            </a:pPr>
            <a:r>
              <a:rPr lang="da-DK" sz="1100" dirty="0"/>
              <a:t>Skolens egne slides om tilgang og strategi i forhold til skolefravær, som du selv udfylder</a:t>
            </a:r>
            <a:endParaRPr lang="da-DK" sz="1100" dirty="0">
              <a:ea typeface="Open Sans"/>
              <a:cs typeface="Open Sans"/>
            </a:endParaRPr>
          </a:p>
          <a:p>
            <a:pPr marL="171450" indent="-171450">
              <a:buFont typeface="Arial" panose="020B0604020202020204" pitchFamily="34" charset="0"/>
              <a:buChar char="•"/>
            </a:pPr>
            <a:r>
              <a:rPr lang="da-DK" sz="1100" dirty="0"/>
              <a:t>Forslag til drøftelser som I kan have forældre og lærer imellem på mødet</a:t>
            </a:r>
            <a:endParaRPr lang="da-DK" sz="1100" dirty="0">
              <a:ea typeface="Open Sans"/>
              <a:cs typeface="Open Sans"/>
            </a:endParaRPr>
          </a:p>
          <a:p>
            <a:pPr marL="171450" indent="-171450">
              <a:buFontTx/>
              <a:buChar char="-"/>
            </a:pPr>
            <a:endParaRPr lang="da-DK" sz="1100" dirty="0">
              <a:ea typeface="Open Sans"/>
              <a:cs typeface="Open Sans"/>
            </a:endParaRPr>
          </a:p>
          <a:p>
            <a:r>
              <a:rPr lang="da-DK" sz="1100" b="1" dirty="0"/>
              <a:t>Brug noterne</a:t>
            </a:r>
            <a:endParaRPr lang="da-DK" sz="1100" b="1" dirty="0">
              <a:ea typeface="Open Sans"/>
              <a:cs typeface="Open Sans"/>
            </a:endParaRPr>
          </a:p>
          <a:p>
            <a:r>
              <a:rPr lang="da-DK" sz="1100" dirty="0"/>
              <a:t>I notefeltet under hver slide finde du </a:t>
            </a:r>
            <a:r>
              <a:rPr lang="da-DK" sz="1100" dirty="0" err="1"/>
              <a:t>talenoter</a:t>
            </a:r>
            <a:r>
              <a:rPr lang="da-DK" sz="1100" dirty="0"/>
              <a:t> og forklaringer på sliden, som du kan bruge når du skal præsentere og facilitere. Enkelte slides har animationer. Her er det beskrevet, hvad du skal gøre for at det fungerer bedst muligt. </a:t>
            </a:r>
            <a:endParaRPr lang="da-DK" sz="1100" dirty="0">
              <a:ea typeface="Open Sans"/>
              <a:cs typeface="Open Sans"/>
            </a:endParaRPr>
          </a:p>
          <a:p>
            <a:endParaRPr lang="da-DK" sz="1100" dirty="0">
              <a:ea typeface="Open Sans"/>
              <a:cs typeface="Open Sans"/>
            </a:endParaRPr>
          </a:p>
          <a:p>
            <a:r>
              <a:rPr lang="da-DK" sz="1100" b="1" dirty="0"/>
              <a:t>Gode tips når du bruger præsentationen </a:t>
            </a:r>
            <a:endParaRPr lang="da-DK" sz="1100" b="1" dirty="0">
              <a:ea typeface="Open Sans"/>
              <a:cs typeface="Open Sans"/>
            </a:endParaRPr>
          </a:p>
          <a:p>
            <a:r>
              <a:rPr lang="da-DK" sz="1100" dirty="0"/>
              <a:t>Der er en enkelt film med i præsentationen. Husk at have lydudstyr og adgang til internettet når du præsenterer, da filmen spiller direkte derfra. Prøv det gerne af inden du starter mødet, så du ved, at der er hul igennem, og at lyden er klar og tydelig.</a:t>
            </a:r>
            <a:endParaRPr lang="da-DK" sz="1100" dirty="0">
              <a:ea typeface="Open Sans"/>
              <a:cs typeface="Open Sans"/>
            </a:endParaRPr>
          </a:p>
          <a:p>
            <a:endParaRPr lang="da-DK" sz="1100" dirty="0">
              <a:ea typeface="Open Sans"/>
              <a:cs typeface="Open Sans"/>
            </a:endParaRPr>
          </a:p>
          <a:p>
            <a:r>
              <a:rPr lang="da-DK" sz="1100" b="1" dirty="0"/>
              <a:t>Skab et trygt rum</a:t>
            </a:r>
            <a:endParaRPr lang="da-DK" sz="1100" b="1" dirty="0">
              <a:ea typeface="Open Sans"/>
              <a:cs typeface="Open Sans"/>
            </a:endParaRPr>
          </a:p>
          <a:p>
            <a:r>
              <a:rPr lang="da-DK" sz="1100" dirty="0">
                <a:effectLst/>
                <a:latin typeface="Segoe UI"/>
                <a:cs typeface="Segoe UI"/>
              </a:rPr>
              <a:t>Skolefravær og trivsel er vigtige temaer at tale med forældrene om, men det kan også være svært. Forældrene kan komme til at føle sig kritiserede, hvis de f.eks. ikke oplever, at de lever op til skolens ønsker for det gode skole-hjem-samarbejde, eller hvis deres barn allerede har et højt fravær.</a:t>
            </a:r>
          </a:p>
          <a:p>
            <a:endParaRPr lang="da-DK" sz="1100" dirty="0">
              <a:latin typeface="Segoe UI" panose="020B0502040204020203" pitchFamily="34" charset="0"/>
              <a:cs typeface="Segoe UI"/>
            </a:endParaRPr>
          </a:p>
          <a:p>
            <a:r>
              <a:rPr lang="da-DK" sz="1100" dirty="0">
                <a:effectLst/>
                <a:latin typeface="Segoe UI"/>
                <a:cs typeface="Segoe UI"/>
              </a:rPr>
              <a:t>Tillid har stor betydning for de snakke I kan få, og som mødeleder er det vigtigt at sikre et trygt rum, hvor I taler generelt og ikke om bestemte elever og familier. </a:t>
            </a:r>
            <a:r>
              <a:rPr lang="da-DK" sz="1100" dirty="0">
                <a:latin typeface="Segoe UI"/>
                <a:cs typeface="Segoe UI"/>
              </a:rPr>
              <a:t/>
            </a:r>
            <a:br>
              <a:rPr lang="da-DK" sz="1100" dirty="0">
                <a:latin typeface="Segoe UI"/>
                <a:cs typeface="Segoe UI"/>
              </a:rPr>
            </a:br>
            <a:r>
              <a:rPr lang="da-DK" sz="1100" dirty="0">
                <a:effectLst/>
                <a:latin typeface="Segoe UI"/>
                <a:cs typeface="Segoe UI"/>
              </a:rPr>
              <a:t>Sørg for, at drøftelserne ikke kommer til at puste til noget, der allerede er svært i forældregruppen.</a:t>
            </a:r>
            <a:r>
              <a:rPr lang="da-DK" sz="1100" dirty="0">
                <a:latin typeface="Segoe UI"/>
                <a:cs typeface="Segoe UI"/>
              </a:rPr>
              <a:t> Hvis du vurderer, at det er nødvendigt, kan du lave et slide, </a:t>
            </a:r>
            <a:endParaRPr lang="da-DK" sz="1100" dirty="0">
              <a:latin typeface="Segoe UI" panose="020B0502040204020203" pitchFamily="34" charset="0"/>
              <a:cs typeface="Segoe UI"/>
            </a:endParaRPr>
          </a:p>
          <a:p>
            <a:r>
              <a:rPr lang="da-DK" sz="1100" dirty="0">
                <a:latin typeface="Segoe UI"/>
                <a:cs typeface="Segoe UI"/>
              </a:rPr>
              <a:t>der rammesætter mødet for forældrene. </a:t>
            </a:r>
            <a:endParaRPr lang="da-DK" sz="1100">
              <a:effectLst/>
              <a:latin typeface="Segoe UI" panose="020B0502040204020203" pitchFamily="34" charset="0"/>
              <a:cs typeface="Segoe UI"/>
            </a:endParaRPr>
          </a:p>
          <a:p>
            <a:endParaRPr lang="da-DK" sz="1100" dirty="0">
              <a:effectLst/>
              <a:latin typeface="Segoe UI" panose="020B0502040204020203" pitchFamily="34" charset="0"/>
              <a:cs typeface="Segoe UI"/>
            </a:endParaRPr>
          </a:p>
          <a:p>
            <a:endParaRPr lang="da-DK" sz="1100" dirty="0">
              <a:latin typeface="Segoe UI" panose="020B0502040204020203" pitchFamily="34" charset="0"/>
              <a:cs typeface="Segoe UI"/>
            </a:endParaRPr>
          </a:p>
          <a:p>
            <a:r>
              <a:rPr lang="da-DK" sz="1100" dirty="0">
                <a:latin typeface="Segoe UI"/>
                <a:cs typeface="Segoe UI"/>
              </a:rPr>
              <a:t>  </a:t>
            </a:r>
            <a:endParaRPr lang="da-DK" sz="1100" dirty="0">
              <a:effectLst/>
              <a:latin typeface="Segoe UI" panose="020B0502040204020203" pitchFamily="34" charset="0"/>
              <a:cs typeface="Segoe UI"/>
            </a:endParaRPr>
          </a:p>
          <a:p>
            <a:endParaRPr lang="da-DK" sz="1100" dirty="0">
              <a:ea typeface="Open Sans"/>
              <a:cs typeface="Open Sans"/>
            </a:endParaRPr>
          </a:p>
          <a:p>
            <a:endParaRPr lang="da-DK" sz="1100" dirty="0">
              <a:ea typeface="Open Sans"/>
              <a:cs typeface="Open Sans"/>
            </a:endParaRPr>
          </a:p>
          <a:p>
            <a:endParaRPr lang="da-DK" sz="1100" dirty="0">
              <a:ea typeface="Open Sans"/>
              <a:cs typeface="Open Sans"/>
            </a:endParaRPr>
          </a:p>
        </p:txBody>
      </p:sp>
    </p:spTree>
    <p:extLst>
      <p:ext uri="{BB962C8B-B14F-4D97-AF65-F5344CB8AC3E}">
        <p14:creationId xmlns:p14="http://schemas.microsoft.com/office/powerpoint/2010/main" val="170733648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tekst 10">
            <a:extLst>
              <a:ext uri="{FF2B5EF4-FFF2-40B4-BE49-F238E27FC236}">
                <a16:creationId xmlns:a16="http://schemas.microsoft.com/office/drawing/2014/main" id="{F8A39E82-5CB1-F0B2-C761-70B35644C805}"/>
              </a:ext>
            </a:extLst>
          </p:cNvPr>
          <p:cNvSpPr>
            <a:spLocks noGrp="1"/>
          </p:cNvSpPr>
          <p:nvPr>
            <p:ph type="body" sz="quarter" idx="15"/>
          </p:nvPr>
        </p:nvSpPr>
        <p:spPr/>
        <p:txBody>
          <a:bodyPr/>
          <a:lstStyle/>
          <a:p>
            <a:endParaRPr lang="da-DK"/>
          </a:p>
        </p:txBody>
      </p:sp>
      <p:sp>
        <p:nvSpPr>
          <p:cNvPr id="2" name="Titel 1">
            <a:extLst>
              <a:ext uri="{FF2B5EF4-FFF2-40B4-BE49-F238E27FC236}">
                <a16:creationId xmlns:a16="http://schemas.microsoft.com/office/drawing/2014/main" id="{336A54CD-BA93-4871-B726-D747BB93B6F2}"/>
              </a:ext>
            </a:extLst>
          </p:cNvPr>
          <p:cNvSpPr>
            <a:spLocks noGrp="1"/>
          </p:cNvSpPr>
          <p:nvPr>
            <p:ph type="title"/>
          </p:nvPr>
        </p:nvSpPr>
        <p:spPr/>
        <p:txBody>
          <a:bodyPr lIns="91440" tIns="45720" rIns="91440" bIns="45720" anchor="t">
            <a:normAutofit fontScale="90000"/>
          </a:bodyPr>
          <a:lstStyle/>
          <a:p>
            <a:r>
              <a:rPr lang="da-DK" b="1">
                <a:latin typeface="Calibri"/>
                <a:ea typeface="Times New Roman" panose="02020603050405020304" pitchFamily="18" charset="0"/>
                <a:cs typeface="Times New Roman"/>
              </a:rPr>
              <a:t>Skole-hjem-samarbejdet er </a:t>
            </a:r>
            <a:r>
              <a:rPr lang="da-DK" b="1">
                <a:solidFill>
                  <a:schemeClr val="bg1"/>
                </a:solidFill>
                <a:highlight>
                  <a:srgbClr val="000000"/>
                </a:highlight>
                <a:latin typeface="Calibri"/>
                <a:ea typeface="Times New Roman" panose="02020603050405020304" pitchFamily="18" charset="0"/>
                <a:cs typeface="Times New Roman"/>
              </a:rPr>
              <a:t>vigtigt</a:t>
            </a:r>
            <a:r>
              <a:rPr lang="da-DK" b="1">
                <a:latin typeface="Calibri"/>
                <a:ea typeface="Times New Roman" panose="02020603050405020304" pitchFamily="18" charset="0"/>
                <a:cs typeface="Times New Roman"/>
              </a:rPr>
              <a:t> for forebyggelse og håndtering af skolefravær</a:t>
            </a:r>
            <a:r>
              <a:rPr lang="en-US" sz="2800" b="1">
                <a:latin typeface="Calibri"/>
                <a:ea typeface="Times New Roman" panose="02020603050405020304" pitchFamily="18" charset="0"/>
                <a:cs typeface="Times New Roman"/>
              </a:rPr>
              <a:t/>
            </a:r>
            <a:br>
              <a:rPr lang="en-US" sz="2800" b="1">
                <a:latin typeface="Calibri"/>
                <a:ea typeface="Times New Roman" panose="02020603050405020304" pitchFamily="18" charset="0"/>
                <a:cs typeface="Times New Roman"/>
              </a:rPr>
            </a:br>
            <a:endParaRPr lang="en-US" b="1" strike="sngStrike">
              <a:highlight>
                <a:srgbClr val="FFFF00"/>
              </a:highlight>
            </a:endParaRPr>
          </a:p>
        </p:txBody>
      </p:sp>
      <p:sp>
        <p:nvSpPr>
          <p:cNvPr id="4" name="Pladsholder til slidenummer 3">
            <a:extLst>
              <a:ext uri="{FF2B5EF4-FFF2-40B4-BE49-F238E27FC236}">
                <a16:creationId xmlns:a16="http://schemas.microsoft.com/office/drawing/2014/main" id="{F14F3707-50F4-4998-84D6-1E8BCF17669E}"/>
              </a:ext>
            </a:extLst>
          </p:cNvPr>
          <p:cNvSpPr>
            <a:spLocks noGrp="1"/>
          </p:cNvSpPr>
          <p:nvPr>
            <p:ph type="sldNum" sz="quarter" idx="12"/>
          </p:nvPr>
        </p:nvSpPr>
        <p:spPr/>
        <p:txBody>
          <a:bodyPr/>
          <a:lstStyle/>
          <a:p>
            <a:r>
              <a:rPr lang="da-DK"/>
              <a:t>Side </a:t>
            </a:r>
            <a:fld id="{730605FF-F867-A740-A5DE-C65B9C40772E}" type="slidenum">
              <a:rPr lang="da-DK" smtClean="0"/>
              <a:pPr/>
              <a:t>10</a:t>
            </a:fld>
            <a:endParaRPr lang="da-DK"/>
          </a:p>
        </p:txBody>
      </p:sp>
      <p:pic>
        <p:nvPicPr>
          <p:cNvPr id="13" name="Billede 12" descr="Et billede, der indeholder tekst&#10;&#10;Automatisk genereret beskrivelse">
            <a:extLst>
              <a:ext uri="{FF2B5EF4-FFF2-40B4-BE49-F238E27FC236}">
                <a16:creationId xmlns:a16="http://schemas.microsoft.com/office/drawing/2014/main" id="{1FA91B4A-1F21-1D0A-6D72-95B0940DB08B}"/>
              </a:ext>
            </a:extLst>
          </p:cNvPr>
          <p:cNvPicPr>
            <a:picLocks noChangeAspect="1"/>
          </p:cNvPicPr>
          <p:nvPr/>
        </p:nvPicPr>
        <p:blipFill rotWithShape="1">
          <a:blip r:embed="rId3">
            <a:extLst>
              <a:ext uri="{28A0092B-C50C-407E-A947-70E740481C1C}">
                <a14:useLocalDpi xmlns:a14="http://schemas.microsoft.com/office/drawing/2010/main" val="0"/>
              </a:ext>
            </a:extLst>
          </a:blip>
          <a:srcRect l="22595" r="22057"/>
          <a:stretch/>
        </p:blipFill>
        <p:spPr>
          <a:xfrm>
            <a:off x="8228952" y="1351083"/>
            <a:ext cx="4089200" cy="4155834"/>
          </a:xfrm>
          <a:prstGeom prst="rect">
            <a:avLst/>
          </a:prstGeom>
        </p:spPr>
      </p:pic>
      <p:sp>
        <p:nvSpPr>
          <p:cNvPr id="12" name="Tekstfelt 11">
            <a:extLst>
              <a:ext uri="{FF2B5EF4-FFF2-40B4-BE49-F238E27FC236}">
                <a16:creationId xmlns:a16="http://schemas.microsoft.com/office/drawing/2014/main" id="{8E449DFB-F142-E3E3-583A-0E975FC46D14}"/>
              </a:ext>
            </a:extLst>
          </p:cNvPr>
          <p:cNvSpPr txBox="1"/>
          <p:nvPr/>
        </p:nvSpPr>
        <p:spPr>
          <a:xfrm>
            <a:off x="573944" y="1750741"/>
            <a:ext cx="7109246" cy="4870949"/>
          </a:xfrm>
          <a:prstGeom prst="rect">
            <a:avLst/>
          </a:prstGeom>
          <a:noFill/>
        </p:spPr>
        <p:txBody>
          <a:bodyPr wrap="square" lIns="0" tIns="0" rIns="0" bIns="0" rtlCol="0" anchor="t">
            <a:spAutoFit/>
          </a:bodyPr>
          <a:lstStyle/>
          <a:p>
            <a:pPr algn="l">
              <a:lnSpc>
                <a:spcPct val="110000"/>
              </a:lnSpc>
              <a:spcBef>
                <a:spcPts val="1200"/>
              </a:spcBef>
              <a:buSzPct val="80000"/>
            </a:pPr>
            <a:r>
              <a:rPr lang="da-DK">
                <a:solidFill>
                  <a:schemeClr val="accent2"/>
                </a:solidFill>
              </a:rPr>
              <a:t>Børns Vilkårs undersøgelse (2020) viser at…</a:t>
            </a:r>
          </a:p>
          <a:p>
            <a:pPr algn="l">
              <a:lnSpc>
                <a:spcPct val="110000"/>
              </a:lnSpc>
              <a:spcBef>
                <a:spcPts val="1200"/>
              </a:spcBef>
              <a:buSzPct val="80000"/>
            </a:pPr>
            <a:endParaRPr lang="da-DK">
              <a:solidFill>
                <a:schemeClr val="accent2"/>
              </a:solidFill>
            </a:endParaRPr>
          </a:p>
          <a:p>
            <a:pPr marL="143510" indent="-143510" algn="l">
              <a:lnSpc>
                <a:spcPct val="110000"/>
              </a:lnSpc>
              <a:spcBef>
                <a:spcPts val="1200"/>
              </a:spcBef>
              <a:buSzPct val="80000"/>
              <a:buFont typeface="Arial" panose="020B0604020202020204" pitchFamily="34" charset="0"/>
              <a:buChar char="•"/>
            </a:pPr>
            <a:r>
              <a:rPr lang="da-DK">
                <a:solidFill>
                  <a:schemeClr val="accent2"/>
                </a:solidFill>
              </a:rPr>
              <a:t>Eleven fortæller i højere grad om skoleproblemer til  de voksne </a:t>
            </a:r>
            <a:r>
              <a:rPr lang="da-DK" b="1">
                <a:highlight>
                  <a:srgbClr val="000000"/>
                </a:highlight>
              </a:rPr>
              <a:t/>
            </a:r>
            <a:br>
              <a:rPr lang="da-DK" b="1">
                <a:highlight>
                  <a:srgbClr val="000000"/>
                </a:highlight>
              </a:rPr>
            </a:br>
            <a:r>
              <a:rPr lang="da-DK" b="1">
                <a:solidFill>
                  <a:schemeClr val="bg1"/>
                </a:solidFill>
                <a:highlight>
                  <a:srgbClr val="000000"/>
                </a:highlight>
              </a:rPr>
              <a:t> derhjemme </a:t>
            </a:r>
            <a:r>
              <a:rPr lang="da-DK">
                <a:solidFill>
                  <a:schemeClr val="accent2"/>
                </a:solidFill>
              </a:rPr>
              <a:t> (66%) end til de voksne i skolen (16%).</a:t>
            </a:r>
            <a:endParaRPr lang="da-DK">
              <a:solidFill>
                <a:schemeClr val="accent2"/>
              </a:solidFill>
              <a:ea typeface="Open Sans"/>
              <a:cs typeface="Open Sans"/>
            </a:endParaRPr>
          </a:p>
          <a:p>
            <a:pPr marL="143510" indent="-143510" algn="l">
              <a:lnSpc>
                <a:spcPct val="110000"/>
              </a:lnSpc>
              <a:spcBef>
                <a:spcPts val="1200"/>
              </a:spcBef>
              <a:buSzPct val="80000"/>
              <a:buFont typeface="Arial" panose="020B0604020202020204" pitchFamily="34" charset="0"/>
              <a:buChar char="•"/>
            </a:pPr>
            <a:endParaRPr lang="da-DK">
              <a:solidFill>
                <a:schemeClr val="accent2"/>
              </a:solidFill>
              <a:ea typeface="Open Sans"/>
              <a:cs typeface="Open Sans"/>
            </a:endParaRPr>
          </a:p>
          <a:p>
            <a:pPr marL="143510" indent="-143510" algn="l">
              <a:lnSpc>
                <a:spcPct val="110000"/>
              </a:lnSpc>
              <a:spcBef>
                <a:spcPts val="1200"/>
              </a:spcBef>
              <a:buSzPct val="80000"/>
              <a:buFont typeface="Arial" panose="020B0604020202020204" pitchFamily="34" charset="0"/>
              <a:buChar char="•"/>
            </a:pPr>
            <a:r>
              <a:rPr lang="da-DK">
                <a:solidFill>
                  <a:schemeClr val="accent2"/>
                </a:solidFill>
              </a:rPr>
              <a:t>Skole og hjem ser barnet i forskellige sammenhænge og kan </a:t>
            </a:r>
            <a:r>
              <a:rPr lang="da-DK"/>
              <a:t/>
            </a:r>
            <a:br>
              <a:rPr lang="da-DK"/>
            </a:br>
            <a:r>
              <a:rPr lang="da-DK">
                <a:solidFill>
                  <a:schemeClr val="accent2"/>
                </a:solidFill>
              </a:rPr>
              <a:t>derfor bidrage med </a:t>
            </a:r>
            <a:r>
              <a:rPr lang="da-DK" b="1">
                <a:solidFill>
                  <a:schemeClr val="bg1"/>
                </a:solidFill>
                <a:highlight>
                  <a:srgbClr val="000000"/>
                </a:highlight>
              </a:rPr>
              <a:t> forskellige input til fælles drøftelser </a:t>
            </a:r>
            <a:r>
              <a:rPr lang="da-DK">
                <a:solidFill>
                  <a:schemeClr val="accent2"/>
                </a:solidFill>
              </a:rPr>
              <a:t>.</a:t>
            </a:r>
            <a:endParaRPr lang="da-DK">
              <a:solidFill>
                <a:schemeClr val="accent2"/>
              </a:solidFill>
              <a:ea typeface="Open Sans"/>
              <a:cs typeface="Open Sans"/>
            </a:endParaRPr>
          </a:p>
          <a:p>
            <a:pPr marL="143510" indent="-143510" algn="l">
              <a:lnSpc>
                <a:spcPct val="110000"/>
              </a:lnSpc>
              <a:spcBef>
                <a:spcPts val="1200"/>
              </a:spcBef>
              <a:buSzPct val="80000"/>
              <a:buFont typeface="Arial" panose="020B0604020202020204" pitchFamily="34" charset="0"/>
              <a:buChar char="•"/>
            </a:pPr>
            <a:endParaRPr lang="da-DK">
              <a:solidFill>
                <a:schemeClr val="accent2"/>
              </a:solidFill>
              <a:ea typeface="Open Sans"/>
              <a:cs typeface="Open Sans"/>
            </a:endParaRPr>
          </a:p>
          <a:p>
            <a:pPr marL="143510" indent="-143510">
              <a:lnSpc>
                <a:spcPct val="110000"/>
              </a:lnSpc>
              <a:spcBef>
                <a:spcPts val="1200"/>
              </a:spcBef>
              <a:buSzPct val="80000"/>
              <a:buFont typeface="Arial" panose="020B0604020202020204" pitchFamily="34" charset="0"/>
              <a:buChar char="•"/>
            </a:pPr>
            <a:r>
              <a:rPr lang="da-DK">
                <a:solidFill>
                  <a:schemeClr val="accent2"/>
                </a:solidFill>
              </a:rPr>
              <a:t>Et </a:t>
            </a:r>
            <a:r>
              <a:rPr lang="da-DK" b="1">
                <a:solidFill>
                  <a:schemeClr val="bg1"/>
                </a:solidFill>
                <a:highlight>
                  <a:srgbClr val="000000"/>
                </a:highlight>
              </a:rPr>
              <a:t> positivt </a:t>
            </a:r>
            <a:r>
              <a:rPr lang="da-DK">
                <a:solidFill>
                  <a:schemeClr val="accent2"/>
                </a:solidFill>
              </a:rPr>
              <a:t> skole-hjem-samarbejde kan være afgørende for elevernes trivsel og læring.</a:t>
            </a:r>
            <a:endParaRPr lang="da-DK">
              <a:solidFill>
                <a:schemeClr val="accent2"/>
              </a:solidFill>
              <a:ea typeface="Open Sans"/>
              <a:cs typeface="Open Sans"/>
            </a:endParaRPr>
          </a:p>
          <a:p>
            <a:pPr marL="143510" indent="-143510" algn="l">
              <a:lnSpc>
                <a:spcPct val="110000"/>
              </a:lnSpc>
              <a:spcBef>
                <a:spcPts val="1200"/>
              </a:spcBef>
              <a:buSzPct val="80000"/>
              <a:buFont typeface="Arial" panose="020B0604020202020204" pitchFamily="34" charset="0"/>
              <a:buChar char="•"/>
            </a:pPr>
            <a:endParaRPr lang="da-DK">
              <a:solidFill>
                <a:schemeClr val="accent2"/>
              </a:solidFill>
              <a:ea typeface="Open Sans"/>
              <a:cs typeface="Open Sans"/>
            </a:endParaRPr>
          </a:p>
          <a:p>
            <a:pPr marL="143510" indent="-143510" algn="l">
              <a:lnSpc>
                <a:spcPct val="110000"/>
              </a:lnSpc>
              <a:spcBef>
                <a:spcPts val="1200"/>
              </a:spcBef>
              <a:buSzPct val="80000"/>
              <a:buFont typeface="Arial" panose="020B0604020202020204" pitchFamily="34" charset="0"/>
              <a:buChar char="•"/>
            </a:pPr>
            <a:endParaRPr lang="da-DK" err="1">
              <a:solidFill>
                <a:schemeClr val="accent2"/>
              </a:solidFill>
              <a:ea typeface="Open Sans"/>
              <a:cs typeface="Open Sans"/>
            </a:endParaRPr>
          </a:p>
        </p:txBody>
      </p:sp>
      <p:pic>
        <p:nvPicPr>
          <p:cNvPr id="7" name="Billede 6" descr="Decorative">
            <a:extLst>
              <a:ext uri="{FF2B5EF4-FFF2-40B4-BE49-F238E27FC236}">
                <a16:creationId xmlns:a16="http://schemas.microsoft.com/office/drawing/2014/main" id="{A8509602-F919-46F5-B878-B6FC9B365743}"/>
              </a:ext>
              <a:ext uri="{C183D7F6-B498-43B3-948B-1728B52AA6E4}">
                <adec:decorative xmlns:lc="http://schemas.openxmlformats.org/drawingml/2006/lockedCanvas" xmlns:adec="http://schemas.microsoft.com/office/drawing/2017/decorativ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80117" y="85679"/>
            <a:ext cx="1390015" cy="503555"/>
          </a:xfrm>
          <a:prstGeom prst="rect">
            <a:avLst/>
          </a:prstGeom>
        </p:spPr>
      </p:pic>
    </p:spTree>
    <p:extLst>
      <p:ext uri="{BB962C8B-B14F-4D97-AF65-F5344CB8AC3E}">
        <p14:creationId xmlns:p14="http://schemas.microsoft.com/office/powerpoint/2010/main" val="315243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500"/>
                                        <p:tgtEl>
                                          <p:spTgt spid="1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6" end="6"/>
                                            </p:txEl>
                                          </p:spTgt>
                                        </p:tgtEl>
                                        <p:attrNameLst>
                                          <p:attrName>style.visibility</p:attrName>
                                        </p:attrNameLst>
                                      </p:cBhvr>
                                      <p:to>
                                        <p:strVal val="visible"/>
                                      </p:to>
                                    </p:set>
                                    <p:animEffect transition="in" filter="fade">
                                      <p:cBhvr>
                                        <p:cTn id="1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BBD03-B5C1-8040-DDA3-A7156D6E6382}"/>
              </a:ext>
            </a:extLst>
          </p:cNvPr>
          <p:cNvSpPr>
            <a:spLocks noGrp="1"/>
          </p:cNvSpPr>
          <p:nvPr>
            <p:ph type="title"/>
          </p:nvPr>
        </p:nvSpPr>
        <p:spPr/>
        <p:txBody>
          <a:bodyPr/>
          <a:lstStyle/>
          <a:p>
            <a:r>
              <a:rPr lang="da-DK">
                <a:cs typeface="Calibri Light"/>
              </a:rPr>
              <a:t>Klassekammeraters betydning</a:t>
            </a:r>
            <a:endParaRPr lang="da-DK"/>
          </a:p>
        </p:txBody>
      </p:sp>
      <p:sp>
        <p:nvSpPr>
          <p:cNvPr id="3" name="Pladsholder til indhold 2">
            <a:extLst>
              <a:ext uri="{FF2B5EF4-FFF2-40B4-BE49-F238E27FC236}">
                <a16:creationId xmlns:a16="http://schemas.microsoft.com/office/drawing/2014/main" id="{0E601094-AFAE-EBF3-6E10-97654AA02398}"/>
              </a:ext>
            </a:extLst>
          </p:cNvPr>
          <p:cNvSpPr>
            <a:spLocks noGrp="1"/>
          </p:cNvSpPr>
          <p:nvPr>
            <p:ph idx="1"/>
          </p:nvPr>
        </p:nvSpPr>
        <p:spPr>
          <a:xfrm>
            <a:off x="535511" y="1354238"/>
            <a:ext cx="11306175" cy="5208608"/>
          </a:xfrm>
        </p:spPr>
        <p:txBody>
          <a:bodyPr vert="horz" lIns="91440" tIns="45720" rIns="91440" bIns="45720" rtlCol="0" anchor="t">
            <a:normAutofit/>
          </a:bodyPr>
          <a:lstStyle/>
          <a:p>
            <a:pPr marL="0" indent="0">
              <a:buNone/>
            </a:pPr>
            <a:r>
              <a:rPr lang="da-DK" sz="1600">
                <a:latin typeface="Open Sans"/>
                <a:ea typeface="Open Sans"/>
                <a:cs typeface="Open Sans"/>
              </a:rPr>
              <a:t>Trygge fællesskaber øger alle elevers oplevelse af at høre til i skolen</a:t>
            </a:r>
            <a:r>
              <a:rPr lang="da-DK"/>
              <a:t>. Og </a:t>
            </a:r>
            <a:r>
              <a:rPr lang="da-DK">
                <a:latin typeface="Open Sans"/>
                <a:ea typeface="Open Sans"/>
                <a:cs typeface="Open Sans"/>
              </a:rPr>
              <a:t>klassekammerater </a:t>
            </a:r>
            <a:r>
              <a:rPr lang="da-DK" sz="1600">
                <a:latin typeface="Open Sans"/>
                <a:ea typeface="Open Sans"/>
                <a:cs typeface="Open Sans"/>
              </a:rPr>
              <a:t>har betydning.</a:t>
            </a:r>
            <a:r>
              <a:rPr lang="da-DK">
                <a:latin typeface="Open Sans"/>
                <a:ea typeface="Open Sans"/>
                <a:cs typeface="Open Sans"/>
              </a:rPr>
              <a:t> </a:t>
            </a:r>
            <a:endParaRPr lang="da-DK" sz="1600">
              <a:latin typeface="Open Sans"/>
              <a:ea typeface="Open Sans"/>
              <a:cs typeface="Open Sans"/>
            </a:endParaRPr>
          </a:p>
          <a:p>
            <a:pPr marL="0" indent="0">
              <a:buNone/>
            </a:pPr>
            <a:r>
              <a:rPr lang="da-DK" sz="1600">
                <a:latin typeface="Open Sans"/>
                <a:ea typeface="Open Sans"/>
                <a:cs typeface="Open Sans"/>
              </a:rPr>
              <a:t>De kan</a:t>
            </a:r>
            <a:r>
              <a:rPr lang="da-DK" sz="1600" b="1">
                <a:latin typeface="Open Sans"/>
                <a:ea typeface="Open Sans"/>
                <a:cs typeface="Open Sans"/>
              </a:rPr>
              <a:t> f.eks.</a:t>
            </a:r>
            <a:r>
              <a:rPr lang="da-DK" sz="1600">
                <a:latin typeface="Open Sans"/>
                <a:ea typeface="Open Sans"/>
                <a:cs typeface="Open Sans"/>
              </a:rPr>
              <a:t> give hinanden:</a:t>
            </a:r>
          </a:p>
          <a:p>
            <a:pPr marL="285750" indent="-285750">
              <a:buChar char="•"/>
            </a:pPr>
            <a:endParaRPr lang="da-DK" sz="1600">
              <a:latin typeface="Open Sans"/>
              <a:ea typeface="Open Sans"/>
              <a:cs typeface="Open Sans"/>
            </a:endParaRPr>
          </a:p>
          <a:p>
            <a:pPr marL="285750" indent="-285750">
              <a:buChar char="•"/>
            </a:pPr>
            <a:endParaRPr lang="da-DK">
              <a:latin typeface="Open Sans"/>
              <a:ea typeface="Open Sans"/>
              <a:cs typeface="Open Sans"/>
            </a:endParaRPr>
          </a:p>
          <a:p>
            <a:pPr marL="285750" indent="-285750">
              <a:buChar char="•"/>
            </a:pPr>
            <a:endParaRPr lang="da-DK" sz="1600">
              <a:latin typeface="Open Sans"/>
              <a:ea typeface="Open Sans"/>
              <a:cs typeface="Open Sans"/>
            </a:endParaRPr>
          </a:p>
          <a:p>
            <a:pPr marL="285750" indent="-285750">
              <a:buChar char="•"/>
            </a:pPr>
            <a:endParaRPr lang="da-DK">
              <a:latin typeface="Open Sans"/>
              <a:ea typeface="Open Sans"/>
              <a:cs typeface="Open Sans"/>
            </a:endParaRPr>
          </a:p>
          <a:p>
            <a:pPr marL="285750" indent="-285750">
              <a:buChar char="•"/>
            </a:pPr>
            <a:endParaRPr lang="da-DK" sz="1600">
              <a:latin typeface="Open Sans"/>
              <a:ea typeface="Open Sans"/>
              <a:cs typeface="Open Sans"/>
            </a:endParaRPr>
          </a:p>
          <a:p>
            <a:pPr marL="0" indent="0">
              <a:buNone/>
            </a:pPr>
            <a:endParaRPr lang="da-DK" sz="1600">
              <a:latin typeface="Open Sans"/>
              <a:ea typeface="Open Sans"/>
              <a:cs typeface="Open Sans"/>
            </a:endParaRPr>
          </a:p>
          <a:p>
            <a:pPr marL="0" indent="0">
              <a:buNone/>
            </a:pPr>
            <a:endParaRPr lang="da-DK" sz="1600">
              <a:latin typeface="Open Sans"/>
              <a:ea typeface="Open Sans"/>
              <a:cs typeface="Open Sans"/>
            </a:endParaRPr>
          </a:p>
          <a:p>
            <a:pPr marL="0" indent="0">
              <a:buNone/>
            </a:pPr>
            <a:endParaRPr lang="da-DK">
              <a:latin typeface="Open Sans"/>
              <a:ea typeface="Open Sans"/>
              <a:cs typeface="Open Sans"/>
            </a:endParaRPr>
          </a:p>
        </p:txBody>
      </p:sp>
      <p:pic>
        <p:nvPicPr>
          <p:cNvPr id="14" name="Billede 13" descr="Et billede, der indeholder tekst, legetøj, dukke, vektorgrafik&#10;&#10;Automatisk genereret beskrivelse">
            <a:extLst>
              <a:ext uri="{FF2B5EF4-FFF2-40B4-BE49-F238E27FC236}">
                <a16:creationId xmlns:a16="http://schemas.microsoft.com/office/drawing/2014/main" id="{D8FC9292-1910-110F-D7C6-07059C832CC0}"/>
              </a:ext>
            </a:extLst>
          </p:cNvPr>
          <p:cNvPicPr>
            <a:picLocks noChangeAspect="1"/>
          </p:cNvPicPr>
          <p:nvPr/>
        </p:nvPicPr>
        <p:blipFill rotWithShape="1">
          <a:blip r:embed="rId3">
            <a:extLst>
              <a:ext uri="{28A0092B-C50C-407E-A947-70E740481C1C}">
                <a14:useLocalDpi xmlns:a14="http://schemas.microsoft.com/office/drawing/2010/main" val="0"/>
              </a:ext>
            </a:extLst>
          </a:blip>
          <a:srcRect l="20507" t="19747" r="19019"/>
          <a:stretch/>
        </p:blipFill>
        <p:spPr>
          <a:xfrm>
            <a:off x="3999621" y="2694768"/>
            <a:ext cx="3858228" cy="2880042"/>
          </a:xfrm>
          <a:prstGeom prst="rect">
            <a:avLst/>
          </a:prstGeom>
        </p:spPr>
      </p:pic>
      <p:sp>
        <p:nvSpPr>
          <p:cNvPr id="16" name="Tekstfelt 15">
            <a:extLst>
              <a:ext uri="{FF2B5EF4-FFF2-40B4-BE49-F238E27FC236}">
                <a16:creationId xmlns:a16="http://schemas.microsoft.com/office/drawing/2014/main" id="{88F3B44A-0CAB-3C10-5C70-CAAE097783AA}"/>
              </a:ext>
            </a:extLst>
          </p:cNvPr>
          <p:cNvSpPr txBox="1"/>
          <p:nvPr/>
        </p:nvSpPr>
        <p:spPr>
          <a:xfrm>
            <a:off x="6568627" y="5138376"/>
            <a:ext cx="5036343" cy="400110"/>
          </a:xfrm>
          <a:prstGeom prst="rect">
            <a:avLst/>
          </a:prstGeom>
          <a:noFill/>
        </p:spPr>
        <p:txBody>
          <a:bodyPr wrap="square">
            <a:spAutoFit/>
          </a:bodyPr>
          <a:lstStyle/>
          <a:p>
            <a:pPr lvl="1" indent="0">
              <a:buNone/>
            </a:pPr>
            <a:r>
              <a:rPr lang="da-DK" sz="2000">
                <a:latin typeface="ImaginaryFriendBBW00-Rg" panose="02000506000000020004" pitchFamily="2" charset="0"/>
                <a:ea typeface="Open Sans"/>
                <a:cs typeface="Open Sans"/>
              </a:rPr>
              <a:t>….Nogen at være sammen med i frikvarteret…</a:t>
            </a:r>
          </a:p>
        </p:txBody>
      </p:sp>
      <p:sp>
        <p:nvSpPr>
          <p:cNvPr id="18" name="Tekstfelt 17">
            <a:extLst>
              <a:ext uri="{FF2B5EF4-FFF2-40B4-BE49-F238E27FC236}">
                <a16:creationId xmlns:a16="http://schemas.microsoft.com/office/drawing/2014/main" id="{3E2268E6-5261-C5FB-A9F8-27FB5824198E}"/>
              </a:ext>
            </a:extLst>
          </p:cNvPr>
          <p:cNvSpPr txBox="1"/>
          <p:nvPr/>
        </p:nvSpPr>
        <p:spPr>
          <a:xfrm>
            <a:off x="184142" y="4063447"/>
            <a:ext cx="6094070" cy="400110"/>
          </a:xfrm>
          <a:prstGeom prst="rect">
            <a:avLst/>
          </a:prstGeom>
          <a:noFill/>
        </p:spPr>
        <p:txBody>
          <a:bodyPr wrap="square" lIns="91440" tIns="45720" rIns="91440" bIns="45720" anchor="t">
            <a:spAutoFit/>
          </a:bodyPr>
          <a:lstStyle/>
          <a:p>
            <a:pPr lvl="1" indent="0">
              <a:buNone/>
            </a:pPr>
            <a:r>
              <a:rPr lang="da-DK" sz="2000">
                <a:latin typeface="ImaginaryFriendBBW00-Rg"/>
                <a:ea typeface="Open Sans"/>
                <a:cs typeface="Open Sans"/>
              </a:rPr>
              <a:t>…En aT sidde ved siden af i klassen…</a:t>
            </a:r>
          </a:p>
        </p:txBody>
      </p:sp>
      <p:sp>
        <p:nvSpPr>
          <p:cNvPr id="20" name="Tekstfelt 19">
            <a:extLst>
              <a:ext uri="{FF2B5EF4-FFF2-40B4-BE49-F238E27FC236}">
                <a16:creationId xmlns:a16="http://schemas.microsoft.com/office/drawing/2014/main" id="{F2856A65-71C9-42E2-FF01-C514D0D2BFAB}"/>
              </a:ext>
            </a:extLst>
          </p:cNvPr>
          <p:cNvSpPr txBox="1"/>
          <p:nvPr/>
        </p:nvSpPr>
        <p:spPr>
          <a:xfrm>
            <a:off x="7442338" y="2929196"/>
            <a:ext cx="4399348" cy="400110"/>
          </a:xfrm>
          <a:prstGeom prst="rect">
            <a:avLst/>
          </a:prstGeom>
          <a:noFill/>
        </p:spPr>
        <p:txBody>
          <a:bodyPr wrap="square">
            <a:spAutoFit/>
          </a:bodyPr>
          <a:lstStyle/>
          <a:p>
            <a:pPr lvl="1" indent="0">
              <a:buNone/>
            </a:pPr>
            <a:r>
              <a:rPr lang="da-DK" sz="2000">
                <a:latin typeface="ImaginaryFriendBBW00-Rg" panose="02000506000000020004" pitchFamily="2" charset="0"/>
                <a:ea typeface="Open Sans"/>
                <a:cs typeface="Open Sans"/>
              </a:rPr>
              <a:t>…Nogen at arbejde godt sammen med…</a:t>
            </a:r>
          </a:p>
        </p:txBody>
      </p:sp>
      <p:sp>
        <p:nvSpPr>
          <p:cNvPr id="22" name="Tekstfelt 21">
            <a:extLst>
              <a:ext uri="{FF2B5EF4-FFF2-40B4-BE49-F238E27FC236}">
                <a16:creationId xmlns:a16="http://schemas.microsoft.com/office/drawing/2014/main" id="{A0CA640E-74EF-8A07-9BD3-CECA13DCC89B}"/>
              </a:ext>
            </a:extLst>
          </p:cNvPr>
          <p:cNvSpPr txBox="1"/>
          <p:nvPr/>
        </p:nvSpPr>
        <p:spPr>
          <a:xfrm>
            <a:off x="114061" y="2929196"/>
            <a:ext cx="6094070" cy="400110"/>
          </a:xfrm>
          <a:prstGeom prst="rect">
            <a:avLst/>
          </a:prstGeom>
          <a:noFill/>
        </p:spPr>
        <p:txBody>
          <a:bodyPr wrap="square">
            <a:spAutoFit/>
          </a:bodyPr>
          <a:lstStyle/>
          <a:p>
            <a:pPr lvl="1" indent="0">
              <a:buNone/>
            </a:pPr>
            <a:r>
              <a:rPr lang="da-DK" sz="2000">
                <a:latin typeface="ImaginaryFriendBBW00-Rg" panose="02000506000000020004" pitchFamily="2" charset="0"/>
                <a:ea typeface="Open Sans"/>
                <a:cs typeface="Open Sans"/>
              </a:rPr>
              <a:t>… Tage kontakt når man er hjemme…</a:t>
            </a:r>
          </a:p>
        </p:txBody>
      </p:sp>
      <p:sp>
        <p:nvSpPr>
          <p:cNvPr id="24" name="Tekstfelt 23">
            <a:extLst>
              <a:ext uri="{FF2B5EF4-FFF2-40B4-BE49-F238E27FC236}">
                <a16:creationId xmlns:a16="http://schemas.microsoft.com/office/drawing/2014/main" id="{A3EAA81E-5F8B-F49F-DC24-960EBED3B2FE}"/>
              </a:ext>
            </a:extLst>
          </p:cNvPr>
          <p:cNvSpPr txBox="1"/>
          <p:nvPr/>
        </p:nvSpPr>
        <p:spPr>
          <a:xfrm>
            <a:off x="6803407" y="4033786"/>
            <a:ext cx="4671198" cy="400110"/>
          </a:xfrm>
          <a:prstGeom prst="rect">
            <a:avLst/>
          </a:prstGeom>
          <a:noFill/>
        </p:spPr>
        <p:txBody>
          <a:bodyPr wrap="square">
            <a:spAutoFit/>
          </a:bodyPr>
          <a:lstStyle/>
          <a:p>
            <a:pPr lvl="1" indent="0">
              <a:buNone/>
            </a:pPr>
            <a:r>
              <a:rPr lang="da-DK" sz="2000">
                <a:latin typeface="ImaginaryFriendBBW00-Rg" panose="02000506000000020004" pitchFamily="2" charset="0"/>
                <a:ea typeface="Open Sans"/>
                <a:cs typeface="Open Sans"/>
              </a:rPr>
              <a:t>…Komme forbi så man kan følges i skole…</a:t>
            </a:r>
          </a:p>
        </p:txBody>
      </p:sp>
      <p:sp>
        <p:nvSpPr>
          <p:cNvPr id="26" name="Tekstfelt 25">
            <a:extLst>
              <a:ext uri="{FF2B5EF4-FFF2-40B4-BE49-F238E27FC236}">
                <a16:creationId xmlns:a16="http://schemas.microsoft.com/office/drawing/2014/main" id="{1128C708-5CC9-08C4-5ABE-7345B7536D44}"/>
              </a:ext>
            </a:extLst>
          </p:cNvPr>
          <p:cNvSpPr txBox="1"/>
          <p:nvPr/>
        </p:nvSpPr>
        <p:spPr>
          <a:xfrm>
            <a:off x="252500" y="5197698"/>
            <a:ext cx="6094070" cy="400110"/>
          </a:xfrm>
          <a:prstGeom prst="rect">
            <a:avLst/>
          </a:prstGeom>
          <a:noFill/>
        </p:spPr>
        <p:txBody>
          <a:bodyPr wrap="square">
            <a:spAutoFit/>
          </a:bodyPr>
          <a:lstStyle/>
          <a:p>
            <a:pPr lvl="1" indent="0">
              <a:buNone/>
            </a:pPr>
            <a:r>
              <a:rPr lang="da-DK" sz="2000">
                <a:latin typeface="ImaginaryFriendBBW00-Rg" panose="02000506000000020004" pitchFamily="2" charset="0"/>
                <a:ea typeface="Open Sans"/>
                <a:cs typeface="Open Sans"/>
              </a:rPr>
              <a:t>…Invitere ind i digitale fællesskaber…</a:t>
            </a:r>
          </a:p>
        </p:txBody>
      </p:sp>
      <p:pic>
        <p:nvPicPr>
          <p:cNvPr id="11" name="Billede 10" descr="Decorative">
            <a:extLst>
              <a:ext uri="{FF2B5EF4-FFF2-40B4-BE49-F238E27FC236}">
                <a16:creationId xmlns:a16="http://schemas.microsoft.com/office/drawing/2014/main" id="{A8509602-F919-46F5-B878-B6FC9B365743}"/>
              </a:ext>
              <a:ext uri="{C183D7F6-B498-43B3-948B-1728B52AA6E4}">
                <adec:decorative xmlns:lc="http://schemas.openxmlformats.org/drawingml/2006/lockedCanvas" xmlns:adec="http://schemas.microsoft.com/office/drawing/2017/decorativ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67676" y="19356"/>
            <a:ext cx="1390015" cy="503555"/>
          </a:xfrm>
          <a:prstGeom prst="rect">
            <a:avLst/>
          </a:prstGeom>
        </p:spPr>
      </p:pic>
    </p:spTree>
    <p:extLst>
      <p:ext uri="{BB962C8B-B14F-4D97-AF65-F5344CB8AC3E}">
        <p14:creationId xmlns:p14="http://schemas.microsoft.com/office/powerpoint/2010/main" val="3957846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25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30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2" grpId="0"/>
      <p:bldP spid="24"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E987B8E-0F24-58F7-201D-9A59D07438D8}"/>
              </a:ext>
            </a:extLst>
          </p:cNvPr>
          <p:cNvSpPr/>
          <p:nvPr/>
        </p:nvSpPr>
        <p:spPr>
          <a:xfrm>
            <a:off x="8380075" y="0"/>
            <a:ext cx="38119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err="1">
              <a:solidFill>
                <a:schemeClr val="bg1"/>
              </a:solidFill>
            </a:endParaRPr>
          </a:p>
        </p:txBody>
      </p:sp>
      <p:sp>
        <p:nvSpPr>
          <p:cNvPr id="8" name="Pladsholder til tekst 7">
            <a:extLst>
              <a:ext uri="{FF2B5EF4-FFF2-40B4-BE49-F238E27FC236}">
                <a16:creationId xmlns:a16="http://schemas.microsoft.com/office/drawing/2014/main" id="{89C5ECBA-A389-4A30-AC5F-EEE36EC34D9F}"/>
              </a:ext>
            </a:extLst>
          </p:cNvPr>
          <p:cNvSpPr>
            <a:spLocks noGrp="1"/>
          </p:cNvSpPr>
          <p:nvPr>
            <p:ph type="body" sz="quarter" idx="17"/>
          </p:nvPr>
        </p:nvSpPr>
        <p:spPr>
          <a:xfrm>
            <a:off x="3652518" y="631726"/>
            <a:ext cx="757435" cy="757435"/>
          </a:xfrm>
        </p:spPr>
        <p:txBody>
          <a:bodyPr/>
          <a:lstStyle/>
          <a:p>
            <a:endParaRPr lang="da-DK"/>
          </a:p>
        </p:txBody>
      </p:sp>
      <p:sp>
        <p:nvSpPr>
          <p:cNvPr id="6" name="Pladsholder til tekst 5">
            <a:extLst>
              <a:ext uri="{FF2B5EF4-FFF2-40B4-BE49-F238E27FC236}">
                <a16:creationId xmlns:a16="http://schemas.microsoft.com/office/drawing/2014/main" id="{6191A4E5-58F4-8D91-95A0-B946F62F2625}"/>
              </a:ext>
            </a:extLst>
          </p:cNvPr>
          <p:cNvSpPr>
            <a:spLocks noGrp="1"/>
          </p:cNvSpPr>
          <p:nvPr>
            <p:ph type="body" sz="quarter" idx="14"/>
          </p:nvPr>
        </p:nvSpPr>
        <p:spPr>
          <a:xfrm>
            <a:off x="332213" y="1634543"/>
            <a:ext cx="7538572" cy="4500562"/>
          </a:xfrm>
        </p:spPr>
        <p:txBody>
          <a:bodyPr vert="horz" lIns="0" tIns="0" rIns="0" bIns="0" rtlCol="0" anchor="t">
            <a:noAutofit/>
          </a:bodyPr>
          <a:lstStyle/>
          <a:p>
            <a:r>
              <a:rPr lang="da-DK" sz="1600">
                <a:latin typeface="+mn-lt"/>
              </a:rPr>
              <a:t>Filip på 12 år:</a:t>
            </a:r>
            <a:endParaRPr lang="da-DK" sz="1600">
              <a:latin typeface="+mn-lt"/>
              <a:ea typeface="Roboto Slab"/>
            </a:endParaRPr>
          </a:p>
          <a:p>
            <a:r>
              <a:rPr lang="da-DK" sz="2400">
                <a:ea typeface="Roboto Slab"/>
              </a:rPr>
              <a:t>Hver gang jeg kunne møde en gammel klassekammerat eller noget i den stil, så fik jeg sommerfugle i maven, og jeg havde ikke lyst til det...</a:t>
            </a:r>
          </a:p>
          <a:p>
            <a:r>
              <a:rPr lang="da-DK" sz="2400">
                <a:ea typeface="Roboto Slab"/>
              </a:rPr>
              <a:t>…Jeg siger bare, at nogle gange, så er det bare svært for mig at komme af sted, men mange af dem misunder mig, fordi jeg har haft stress, fordi så behøvede jeg ikke at tage i skole i to år. Og så sagde jeg så bare, at så ville jeg virkelig gerne have byttet, så jeg gik i skole, mens du havde stress.</a:t>
            </a:r>
          </a:p>
        </p:txBody>
      </p:sp>
      <p:sp>
        <p:nvSpPr>
          <p:cNvPr id="11" name="Pladsholder til indhold 2">
            <a:extLst>
              <a:ext uri="{FF2B5EF4-FFF2-40B4-BE49-F238E27FC236}">
                <a16:creationId xmlns:a16="http://schemas.microsoft.com/office/drawing/2014/main" id="{F1AEB8CD-8595-F4C2-9D72-85AEE8D7EDD9}"/>
              </a:ext>
            </a:extLst>
          </p:cNvPr>
          <p:cNvSpPr txBox="1">
            <a:spLocks/>
          </p:cNvSpPr>
          <p:nvPr/>
        </p:nvSpPr>
        <p:spPr>
          <a:xfrm>
            <a:off x="8744063" y="1149875"/>
            <a:ext cx="3027392" cy="4773925"/>
          </a:xfrm>
          <a:prstGeom prst="rect">
            <a:avLst/>
          </a:prstGeom>
        </p:spPr>
        <p:txBody>
          <a:bodyPr vert="horz" lIns="91440" tIns="45720" rIns="91440" bIns="45720" rtlCol="0" anchor="t">
            <a:normAutofit/>
          </a:bodyPr>
          <a:lstStyle>
            <a:lvl1pPr marL="144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b="1">
                <a:solidFill>
                  <a:schemeClr val="bg1"/>
                </a:solidFill>
                <a:highlight>
                  <a:srgbClr val="000000"/>
                </a:highlight>
                <a:latin typeface="Open Sans"/>
                <a:ea typeface="Open Sans"/>
                <a:cs typeface="Open Sans"/>
              </a:rPr>
              <a:t>RÅD TIL KLASSEN</a:t>
            </a:r>
          </a:p>
          <a:p>
            <a:pPr marL="0" indent="0">
              <a:buFont typeface="Arial" panose="020B0604020202020204" pitchFamily="34" charset="0"/>
              <a:buNone/>
            </a:pPr>
            <a:r>
              <a:rPr lang="da-DK">
                <a:latin typeface="Open Sans"/>
                <a:ea typeface="Open Sans"/>
                <a:cs typeface="Open Sans"/>
              </a:rPr>
              <a:t>Hvis et barn er fraværende, undgå rygter om pjæk, og aftal hvad, der fortælles om fraværet i klassen.</a:t>
            </a:r>
            <a:endParaRPr lang="da-DK"/>
          </a:p>
          <a:p>
            <a:pPr marL="0" indent="0">
              <a:lnSpc>
                <a:spcPct val="107000"/>
              </a:lnSpc>
              <a:spcBef>
                <a:spcPts val="0"/>
              </a:spcBef>
              <a:spcAft>
                <a:spcPts val="800"/>
              </a:spcAft>
              <a:buFont typeface="Arial" panose="020B0604020202020204" pitchFamily="34" charset="0"/>
              <a:buNone/>
            </a:pPr>
            <a:endParaRPr lang="da-DK">
              <a:latin typeface="Open Sans"/>
              <a:ea typeface="Open Sans"/>
              <a:cs typeface="Open Sans"/>
            </a:endParaRPr>
          </a:p>
          <a:p>
            <a:pPr marL="0" indent="0">
              <a:lnSpc>
                <a:spcPct val="107000"/>
              </a:lnSpc>
              <a:spcBef>
                <a:spcPts val="0"/>
              </a:spcBef>
              <a:spcAft>
                <a:spcPts val="800"/>
              </a:spcAft>
              <a:buFont typeface="Arial" panose="020B0604020202020204" pitchFamily="34" charset="0"/>
              <a:buNone/>
            </a:pPr>
            <a:r>
              <a:rPr lang="da-DK">
                <a:latin typeface="Open Sans"/>
                <a:ea typeface="Open Sans"/>
                <a:cs typeface="Open Sans"/>
              </a:rPr>
              <a:t>Hold kontakten til elever der er fraværende (skriv sms, inviter til fødselsdage, inviter til noget sjovt...)</a:t>
            </a:r>
            <a:endParaRPr lang="da-DK"/>
          </a:p>
        </p:txBody>
      </p:sp>
      <p:sp>
        <p:nvSpPr>
          <p:cNvPr id="2" name="TextBox 6">
            <a:extLst>
              <a:ext uri="{FF2B5EF4-FFF2-40B4-BE49-F238E27FC236}">
                <a16:creationId xmlns:a16="http://schemas.microsoft.com/office/drawing/2014/main" id="{C3CC3E10-0A1E-E36C-3A26-EDB3B1958A76}"/>
              </a:ext>
            </a:extLst>
          </p:cNvPr>
          <p:cNvSpPr txBox="1"/>
          <p:nvPr/>
        </p:nvSpPr>
        <p:spPr>
          <a:xfrm>
            <a:off x="442913" y="6522853"/>
            <a:ext cx="2782887" cy="107722"/>
          </a:xfrm>
          <a:prstGeom prst="rect">
            <a:avLst/>
          </a:prstGeom>
          <a:noFill/>
        </p:spPr>
        <p:txBody>
          <a:bodyPr wrap="square" lIns="0" tIns="0" rIns="0" bIns="0" rtlCol="0" anchor="ctr" anchorCtr="0">
            <a:spAutoFit/>
          </a:bodyPr>
          <a:lstStyle/>
          <a:p>
            <a:r>
              <a:rPr lang="en-US" sz="700" baseline="0">
                <a:solidFill>
                  <a:schemeClr val="bg1"/>
                </a:solidFill>
              </a:rPr>
              <a:t>Citat fra Børns Vilkårs undersøgelse “Skolens tomme stole” (2022)</a:t>
            </a:r>
            <a:endParaRPr lang="en-GB" sz="700" baseline="0">
              <a:solidFill>
                <a:schemeClr val="bg1"/>
              </a:solidFill>
            </a:endParaRPr>
          </a:p>
        </p:txBody>
      </p:sp>
      <p:pic>
        <p:nvPicPr>
          <p:cNvPr id="7" name="Billede 6" descr="Decorative">
            <a:extLst>
              <a:ext uri="{FF2B5EF4-FFF2-40B4-BE49-F238E27FC236}">
                <a16:creationId xmlns:a16="http://schemas.microsoft.com/office/drawing/2014/main" id="{A8509602-F919-46F5-B878-B6FC9B365743}"/>
              </a:ext>
              <a:ext uri="{C183D7F6-B498-43B3-948B-1728B52AA6E4}">
                <adec:decorative xmlns:lc="http://schemas.openxmlformats.org/drawingml/2006/lockedCanvas" xmlns:adec="http://schemas.microsoft.com/office/drawing/2017/decorativ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80117" y="85679"/>
            <a:ext cx="1390015" cy="503555"/>
          </a:xfrm>
          <a:prstGeom prst="rect">
            <a:avLst/>
          </a:prstGeom>
        </p:spPr>
      </p:pic>
    </p:spTree>
    <p:extLst>
      <p:ext uri="{BB962C8B-B14F-4D97-AF65-F5344CB8AC3E}">
        <p14:creationId xmlns:p14="http://schemas.microsoft.com/office/powerpoint/2010/main" val="300469890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9">
            <a:extLst>
              <a:ext uri="{FF2B5EF4-FFF2-40B4-BE49-F238E27FC236}">
                <a16:creationId xmlns:a16="http://schemas.microsoft.com/office/drawing/2014/main" id="{4156B8D5-B448-B9EB-C7F6-FBBF388FECBE}"/>
              </a:ext>
            </a:extLst>
          </p:cNvPr>
          <p:cNvSpPr>
            <a:spLocks noGrp="1"/>
          </p:cNvSpPr>
          <p:nvPr>
            <p:ph type="body" sz="quarter" idx="15"/>
          </p:nvPr>
        </p:nvSpPr>
        <p:spPr/>
        <p:txBody>
          <a:bodyPr/>
          <a:lstStyle/>
          <a:p>
            <a:endParaRPr lang="da-DK"/>
          </a:p>
        </p:txBody>
      </p:sp>
      <p:sp>
        <p:nvSpPr>
          <p:cNvPr id="2" name="Titel 1">
            <a:extLst>
              <a:ext uri="{FF2B5EF4-FFF2-40B4-BE49-F238E27FC236}">
                <a16:creationId xmlns:a16="http://schemas.microsoft.com/office/drawing/2014/main" id="{08130D7D-0F2E-4E17-AEEA-5172DCBA97B9}"/>
              </a:ext>
            </a:extLst>
          </p:cNvPr>
          <p:cNvSpPr>
            <a:spLocks noGrp="1"/>
          </p:cNvSpPr>
          <p:nvPr>
            <p:ph type="title"/>
          </p:nvPr>
        </p:nvSpPr>
        <p:spPr/>
        <p:txBody>
          <a:bodyPr lIns="91440" tIns="45720" rIns="91440" bIns="45720" anchor="t">
            <a:normAutofit fontScale="90000"/>
          </a:bodyPr>
          <a:lstStyle/>
          <a:p>
            <a:r>
              <a:rPr lang="en-US" b="1" err="1"/>
              <a:t>Forældrene</a:t>
            </a:r>
            <a:r>
              <a:rPr lang="en-US" b="1"/>
              <a:t> </a:t>
            </a:r>
            <a:r>
              <a:rPr lang="en-US" b="1" err="1"/>
              <a:t>kan</a:t>
            </a:r>
            <a:r>
              <a:rPr lang="en-US" b="1"/>
              <a:t> </a:t>
            </a:r>
            <a:r>
              <a:rPr lang="en-US" b="1" err="1"/>
              <a:t>støtte</a:t>
            </a:r>
            <a:r>
              <a:rPr lang="en-US" b="1"/>
              <a:t> op om </a:t>
            </a:r>
            <a:r>
              <a:rPr lang="en-US" b="1" err="1"/>
              <a:t>elevernes</a:t>
            </a:r>
            <a:r>
              <a:rPr lang="en-US" b="1"/>
              <a:t> </a:t>
            </a:r>
            <a:r>
              <a:rPr lang="en-US" b="1" err="1"/>
              <a:t>fællesskaber</a:t>
            </a:r>
            <a:endParaRPr lang="en-US" b="1">
              <a:cs typeface="Calibri Light" panose="020F0302020204030204"/>
            </a:endParaRPr>
          </a:p>
        </p:txBody>
      </p:sp>
      <p:sp>
        <p:nvSpPr>
          <p:cNvPr id="3" name="Pladsholder til indhold 2">
            <a:extLst>
              <a:ext uri="{FF2B5EF4-FFF2-40B4-BE49-F238E27FC236}">
                <a16:creationId xmlns:a16="http://schemas.microsoft.com/office/drawing/2014/main" id="{59E878B4-615E-4F96-BB64-ED77FFEC82F3}"/>
              </a:ext>
            </a:extLst>
          </p:cNvPr>
          <p:cNvSpPr>
            <a:spLocks noGrp="1"/>
          </p:cNvSpPr>
          <p:nvPr>
            <p:ph sz="half" idx="1"/>
          </p:nvPr>
        </p:nvSpPr>
        <p:spPr/>
        <p:txBody>
          <a:bodyPr lIns="91440" tIns="45720" rIns="91440" bIns="45720" anchor="t">
            <a:normAutofit fontScale="85000" lnSpcReduction="20000"/>
          </a:bodyPr>
          <a:lstStyle/>
          <a:p>
            <a:pPr marL="0" indent="0">
              <a:lnSpc>
                <a:spcPct val="107000"/>
              </a:lnSpc>
              <a:spcBef>
                <a:spcPts val="0"/>
              </a:spcBef>
              <a:spcAft>
                <a:spcPts val="800"/>
              </a:spcAft>
              <a:buNone/>
            </a:pPr>
            <a:r>
              <a:rPr lang="da-DK" sz="2000">
                <a:latin typeface="Open Sans"/>
                <a:ea typeface="Open Sans"/>
                <a:cs typeface="Open Sans"/>
              </a:rPr>
              <a:t>Forældre kan støtte op ved at...</a:t>
            </a:r>
            <a:endParaRPr lang="da-DK" sz="2000"/>
          </a:p>
          <a:p>
            <a:pPr marL="285750" indent="-285750">
              <a:lnSpc>
                <a:spcPct val="107000"/>
              </a:lnSpc>
              <a:spcBef>
                <a:spcPts val="0"/>
              </a:spcBef>
              <a:spcAft>
                <a:spcPts val="800"/>
              </a:spcAft>
              <a:buFont typeface="Arial" panose="020B0604020202020204" pitchFamily="34" charset="0"/>
              <a:buChar char="•"/>
            </a:pPr>
            <a:endParaRPr lang="da-DK" sz="2000">
              <a:latin typeface="Open Sans"/>
              <a:ea typeface="Open Sans"/>
              <a:cs typeface="Open Sans"/>
            </a:endParaRPr>
          </a:p>
          <a:p>
            <a:pPr marL="285750" indent="-285750">
              <a:lnSpc>
                <a:spcPct val="107000"/>
              </a:lnSpc>
              <a:spcBef>
                <a:spcPts val="0"/>
              </a:spcBef>
              <a:spcAft>
                <a:spcPts val="800"/>
              </a:spcAft>
              <a:buFont typeface="Arial" panose="020B0604020202020204" pitchFamily="34" charset="0"/>
              <a:buChar char="•"/>
            </a:pPr>
            <a:r>
              <a:rPr lang="da-DK" sz="2000">
                <a:latin typeface="Open Sans"/>
                <a:ea typeface="Open Sans"/>
                <a:cs typeface="Open Sans"/>
              </a:rPr>
              <a:t>… støtte op om </a:t>
            </a:r>
            <a:r>
              <a:rPr lang="da-DK" sz="2000" b="1">
                <a:solidFill>
                  <a:schemeClr val="bg1"/>
                </a:solidFill>
                <a:highlight>
                  <a:srgbClr val="000000"/>
                </a:highlight>
                <a:latin typeface="Open Sans"/>
                <a:ea typeface="Open Sans"/>
                <a:cs typeface="Open Sans"/>
              </a:rPr>
              <a:t> relationer på kryds og tværs </a:t>
            </a:r>
            <a:r>
              <a:rPr lang="da-DK" sz="2000">
                <a:latin typeface="Open Sans"/>
                <a:ea typeface="Open Sans"/>
                <a:cs typeface="Open Sans"/>
              </a:rPr>
              <a:t> af klassen, f.eks. ved at have aftaler for sociale arrangementer og  fødselsdage, så ingen oplever at være udenfor.</a:t>
            </a:r>
          </a:p>
          <a:p>
            <a:pPr marL="285750" indent="-285750">
              <a:lnSpc>
                <a:spcPct val="107000"/>
              </a:lnSpc>
              <a:spcBef>
                <a:spcPts val="0"/>
              </a:spcBef>
              <a:spcAft>
                <a:spcPts val="800"/>
              </a:spcAft>
              <a:buFont typeface="Arial" panose="020B0604020202020204" pitchFamily="34" charset="0"/>
              <a:buChar char="•"/>
            </a:pPr>
            <a:endParaRPr lang="da-DK" sz="2000"/>
          </a:p>
          <a:p>
            <a:pPr marL="285750" indent="-285750">
              <a:lnSpc>
                <a:spcPct val="107000"/>
              </a:lnSpc>
              <a:spcBef>
                <a:spcPts val="0"/>
              </a:spcBef>
              <a:spcAft>
                <a:spcPts val="800"/>
              </a:spcAft>
              <a:buFont typeface="Arial" panose="020B0604020202020204" pitchFamily="34" charset="0"/>
              <a:buChar char="•"/>
            </a:pPr>
            <a:r>
              <a:rPr lang="da-DK" sz="2000">
                <a:latin typeface="Open Sans"/>
                <a:ea typeface="Open Sans"/>
                <a:cs typeface="Open Sans"/>
              </a:rPr>
              <a:t>…</a:t>
            </a:r>
            <a:r>
              <a:rPr lang="da-DK" sz="2000" b="1">
                <a:solidFill>
                  <a:schemeClr val="bg1"/>
                </a:solidFill>
                <a:latin typeface="Open Sans"/>
                <a:ea typeface="Open Sans"/>
                <a:cs typeface="Open Sans"/>
              </a:rPr>
              <a:t> </a:t>
            </a:r>
            <a:r>
              <a:rPr lang="da-DK" sz="2000" b="1">
                <a:solidFill>
                  <a:schemeClr val="bg1"/>
                </a:solidFill>
                <a:highlight>
                  <a:srgbClr val="000000"/>
                </a:highlight>
                <a:latin typeface="Open Sans"/>
                <a:ea typeface="Open Sans"/>
                <a:cs typeface="Open Sans"/>
              </a:rPr>
              <a:t> have aftaler </a:t>
            </a:r>
            <a:r>
              <a:rPr lang="da-DK" sz="2000">
                <a:latin typeface="Open Sans"/>
                <a:ea typeface="Open Sans"/>
                <a:cs typeface="Open Sans"/>
              </a:rPr>
              <a:t> om elevernes digitale fællesskaber, f.eks. at alle skal være inkluderet i klassens grupper.</a:t>
            </a:r>
          </a:p>
          <a:p>
            <a:pPr marL="285750" indent="-285750">
              <a:lnSpc>
                <a:spcPct val="107000"/>
              </a:lnSpc>
              <a:spcBef>
                <a:spcPts val="0"/>
              </a:spcBef>
              <a:spcAft>
                <a:spcPts val="800"/>
              </a:spcAft>
              <a:buFont typeface="Arial" panose="020B0604020202020204" pitchFamily="34" charset="0"/>
              <a:buChar char="•"/>
            </a:pPr>
            <a:endParaRPr lang="da-DK" sz="2000"/>
          </a:p>
          <a:p>
            <a:pPr marL="285750" indent="-285750">
              <a:lnSpc>
                <a:spcPct val="107000"/>
              </a:lnSpc>
              <a:spcBef>
                <a:spcPts val="0"/>
              </a:spcBef>
              <a:spcAft>
                <a:spcPts val="800"/>
              </a:spcAft>
              <a:buFont typeface="Arial" panose="020B0604020202020204" pitchFamily="34" charset="0"/>
              <a:buChar char="•"/>
            </a:pPr>
            <a:r>
              <a:rPr lang="da-DK" sz="2000">
                <a:latin typeface="Open Sans"/>
                <a:ea typeface="Open Sans"/>
                <a:cs typeface="Open Sans"/>
              </a:rPr>
              <a:t>… </a:t>
            </a:r>
            <a:r>
              <a:rPr lang="da-DK" sz="2000" b="1">
                <a:solidFill>
                  <a:schemeClr val="bg1"/>
                </a:solidFill>
                <a:highlight>
                  <a:srgbClr val="000000"/>
                </a:highlight>
                <a:latin typeface="Open Sans"/>
                <a:ea typeface="Open Sans"/>
                <a:cs typeface="Open Sans"/>
              </a:rPr>
              <a:t> tale accepterende </a:t>
            </a:r>
            <a:r>
              <a:rPr lang="da-DK" sz="2000">
                <a:latin typeface="Open Sans"/>
                <a:ea typeface="Open Sans"/>
                <a:cs typeface="Open Sans"/>
              </a:rPr>
              <a:t> om de andre elever og forældre derhjemme og forsøg at forstå de andres perspektiver.</a:t>
            </a:r>
          </a:p>
          <a:p>
            <a:pPr>
              <a:lnSpc>
                <a:spcPct val="107000"/>
              </a:lnSpc>
              <a:spcBef>
                <a:spcPts val="0"/>
              </a:spcBef>
              <a:spcAft>
                <a:spcPts val="800"/>
              </a:spcAft>
            </a:pPr>
            <a:endParaRPr lang="da-DK" sz="2000"/>
          </a:p>
          <a:p>
            <a:pPr marL="285750" indent="-285750">
              <a:lnSpc>
                <a:spcPct val="107000"/>
              </a:lnSpc>
              <a:spcBef>
                <a:spcPts val="0"/>
              </a:spcBef>
              <a:spcAft>
                <a:spcPts val="800"/>
              </a:spcAft>
              <a:buFont typeface="Arial" panose="020B0604020202020204" pitchFamily="34" charset="0"/>
              <a:buChar char="•"/>
            </a:pPr>
            <a:r>
              <a:rPr lang="da-DK" sz="2000">
                <a:latin typeface="Open Sans"/>
                <a:ea typeface="Open Sans"/>
                <a:cs typeface="Open Sans"/>
              </a:rPr>
              <a:t>… rumme og </a:t>
            </a:r>
            <a:r>
              <a:rPr lang="da-DK" sz="2000" b="1">
                <a:solidFill>
                  <a:schemeClr val="bg1"/>
                </a:solidFill>
                <a:highlight>
                  <a:srgbClr val="000000"/>
                </a:highlight>
                <a:latin typeface="Open Sans"/>
                <a:ea typeface="Open Sans"/>
                <a:cs typeface="Open Sans"/>
              </a:rPr>
              <a:t> værdsætte hinandens forskelligheder </a:t>
            </a:r>
            <a:r>
              <a:rPr lang="da-DK" sz="2000">
                <a:latin typeface="Open Sans"/>
                <a:ea typeface="Open Sans"/>
                <a:cs typeface="Open Sans"/>
              </a:rPr>
              <a:t> - og også forskellige måder at være forældre på.</a:t>
            </a:r>
          </a:p>
        </p:txBody>
      </p:sp>
      <p:sp>
        <p:nvSpPr>
          <p:cNvPr id="4" name="Pladsholder til slidenummer 3">
            <a:extLst>
              <a:ext uri="{FF2B5EF4-FFF2-40B4-BE49-F238E27FC236}">
                <a16:creationId xmlns:a16="http://schemas.microsoft.com/office/drawing/2014/main" id="{038A9578-7191-4190-B74D-B2973E342904}"/>
              </a:ext>
            </a:extLst>
          </p:cNvPr>
          <p:cNvSpPr>
            <a:spLocks noGrp="1"/>
          </p:cNvSpPr>
          <p:nvPr>
            <p:ph type="sldNum" sz="quarter" idx="12"/>
          </p:nvPr>
        </p:nvSpPr>
        <p:spPr/>
        <p:txBody>
          <a:bodyPr/>
          <a:lstStyle/>
          <a:p>
            <a:r>
              <a:rPr lang="da-DK"/>
              <a:t>Side </a:t>
            </a:r>
            <a:fld id="{730605FF-F867-A740-A5DE-C65B9C40772E}" type="slidenum">
              <a:rPr lang="da-DK" smtClean="0"/>
              <a:pPr/>
              <a:t>13</a:t>
            </a:fld>
            <a:endParaRPr lang="da-DK"/>
          </a:p>
        </p:txBody>
      </p:sp>
      <p:pic>
        <p:nvPicPr>
          <p:cNvPr id="11" name="Billede 10" descr="Et billede, der indeholder tekst&#10;&#10;Automatisk genereret beskrivelse">
            <a:extLst>
              <a:ext uri="{FF2B5EF4-FFF2-40B4-BE49-F238E27FC236}">
                <a16:creationId xmlns:a16="http://schemas.microsoft.com/office/drawing/2014/main" id="{28B51982-823E-AC8C-306A-0087175E09CB}"/>
              </a:ext>
            </a:extLst>
          </p:cNvPr>
          <p:cNvPicPr>
            <a:picLocks noChangeAspect="1"/>
          </p:cNvPicPr>
          <p:nvPr/>
        </p:nvPicPr>
        <p:blipFill rotWithShape="1">
          <a:blip r:embed="rId3">
            <a:extLst>
              <a:ext uri="{28A0092B-C50C-407E-A947-70E740481C1C}">
                <a14:useLocalDpi xmlns:a14="http://schemas.microsoft.com/office/drawing/2010/main" val="0"/>
              </a:ext>
            </a:extLst>
          </a:blip>
          <a:srcRect l="10691" t="26621" r="28475"/>
          <a:stretch/>
        </p:blipFill>
        <p:spPr>
          <a:xfrm>
            <a:off x="8490810" y="3816375"/>
            <a:ext cx="3432889" cy="2329250"/>
          </a:xfrm>
          <a:prstGeom prst="rect">
            <a:avLst/>
          </a:prstGeom>
        </p:spPr>
      </p:pic>
      <p:pic>
        <p:nvPicPr>
          <p:cNvPr id="7" name="Billede 6" descr="Decorative">
            <a:extLst>
              <a:ext uri="{FF2B5EF4-FFF2-40B4-BE49-F238E27FC236}">
                <a16:creationId xmlns:a16="http://schemas.microsoft.com/office/drawing/2014/main" id="{A8509602-F919-46F5-B878-B6FC9B365743}"/>
              </a:ext>
              <a:ext uri="{C183D7F6-B498-43B3-948B-1728B52AA6E4}">
                <adec:decorative xmlns:lc="http://schemas.openxmlformats.org/drawingml/2006/lockedCanvas" xmlns:adec="http://schemas.microsoft.com/office/drawing/2017/decorativ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80117" y="85679"/>
            <a:ext cx="1390015" cy="503555"/>
          </a:xfrm>
          <a:prstGeom prst="rect">
            <a:avLst/>
          </a:prstGeom>
        </p:spPr>
      </p:pic>
    </p:spTree>
    <p:extLst>
      <p:ext uri="{BB962C8B-B14F-4D97-AF65-F5344CB8AC3E}">
        <p14:creationId xmlns:p14="http://schemas.microsoft.com/office/powerpoint/2010/main" val="4167969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7FE8B-5DC1-3D50-F498-875E82B67EBC}"/>
              </a:ext>
            </a:extLst>
          </p:cNvPr>
          <p:cNvSpPr>
            <a:spLocks noGrp="1"/>
          </p:cNvSpPr>
          <p:nvPr>
            <p:ph type="title"/>
          </p:nvPr>
        </p:nvSpPr>
        <p:spPr/>
        <p:txBody>
          <a:bodyPr lIns="91440" tIns="45720" rIns="91440" bIns="45720" anchor="t"/>
          <a:lstStyle/>
          <a:p>
            <a:r>
              <a:rPr lang="da-DK" b="1"/>
              <a:t>Sådan arbejder </a:t>
            </a:r>
            <a:r>
              <a:rPr lang="da-DK" b="1">
                <a:solidFill>
                  <a:schemeClr val="bg1"/>
                </a:solidFill>
                <a:highlight>
                  <a:srgbClr val="000000"/>
                </a:highlight>
              </a:rPr>
              <a:t>vores skole</a:t>
            </a:r>
            <a:r>
              <a:rPr lang="da-DK" b="1">
                <a:solidFill>
                  <a:schemeClr val="bg1"/>
                </a:solidFill>
              </a:rPr>
              <a:t> </a:t>
            </a:r>
            <a:r>
              <a:rPr lang="da-DK" b="1"/>
              <a:t>med skolefravær</a:t>
            </a:r>
          </a:p>
        </p:txBody>
      </p:sp>
      <p:sp>
        <p:nvSpPr>
          <p:cNvPr id="4" name="Pladsholder til slidenummer 3">
            <a:extLst>
              <a:ext uri="{FF2B5EF4-FFF2-40B4-BE49-F238E27FC236}">
                <a16:creationId xmlns:a16="http://schemas.microsoft.com/office/drawing/2014/main" id="{31EE1FC6-60A8-4037-3298-207329110264}"/>
              </a:ext>
            </a:extLst>
          </p:cNvPr>
          <p:cNvSpPr>
            <a:spLocks noGrp="1"/>
          </p:cNvSpPr>
          <p:nvPr>
            <p:ph type="sldNum" sz="quarter" idx="12"/>
          </p:nvPr>
        </p:nvSpPr>
        <p:spPr/>
        <p:txBody>
          <a:bodyPr/>
          <a:lstStyle/>
          <a:p>
            <a:r>
              <a:rPr lang="da-DK"/>
              <a:t>Side </a:t>
            </a:r>
            <a:fld id="{730605FF-F867-A740-A5DE-C65B9C40772E}" type="slidenum">
              <a:rPr lang="da-DK" smtClean="0"/>
              <a:pPr/>
              <a:t>14</a:t>
            </a:fld>
            <a:endParaRPr lang="da-DK"/>
          </a:p>
        </p:txBody>
      </p:sp>
      <p:sp>
        <p:nvSpPr>
          <p:cNvPr id="5" name="Pladsholder til indhold 2">
            <a:extLst>
              <a:ext uri="{FF2B5EF4-FFF2-40B4-BE49-F238E27FC236}">
                <a16:creationId xmlns:a16="http://schemas.microsoft.com/office/drawing/2014/main" id="{B928D955-E268-AA5D-A20B-458726D3520B}"/>
              </a:ext>
            </a:extLst>
          </p:cNvPr>
          <p:cNvSpPr txBox="1">
            <a:spLocks/>
          </p:cNvSpPr>
          <p:nvPr/>
        </p:nvSpPr>
        <p:spPr>
          <a:xfrm>
            <a:off x="442913" y="1268999"/>
            <a:ext cx="11306175" cy="4758211"/>
          </a:xfrm>
          <a:prstGeom prst="rect">
            <a:avLst/>
          </a:prstGeom>
        </p:spPr>
        <p:txBody>
          <a:bodyPr lIns="91440" tIns="45720" rIns="91440" bIns="45720" anchor="t">
            <a:normAutofit lnSpcReduction="10000"/>
          </a:bodyPr>
          <a:lstStyle>
            <a:lvl1pPr marL="144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b="1">
                <a:ea typeface="Open Sans"/>
                <a:cs typeface="Calibri"/>
              </a:rPr>
              <a:t>Skolen forebygger skolefravær ved at</a:t>
            </a:r>
            <a:r>
              <a:rPr lang="da-DK">
                <a:ea typeface="Open Sans"/>
                <a:cs typeface="Calibri"/>
              </a:rPr>
              <a:t>: </a:t>
            </a:r>
          </a:p>
          <a:p>
            <a:pPr marL="0" indent="0">
              <a:buFont typeface="Arial" panose="020B0604020202020204" pitchFamily="34" charset="0"/>
              <a:buNone/>
            </a:pPr>
            <a:r>
              <a:rPr lang="da-DK">
                <a:ea typeface="Open Sans"/>
                <a:cs typeface="Calibri"/>
              </a:rPr>
              <a:t>UDFYLD HER: … </a:t>
            </a:r>
            <a:r>
              <a:rPr lang="da-DK" i="1">
                <a:ea typeface="Open Sans"/>
                <a:cs typeface="Calibri"/>
              </a:rPr>
              <a:t>F.eks. fællesskabende didaktikker, elevinddragelse…</a:t>
            </a:r>
          </a:p>
          <a:p>
            <a:endParaRPr lang="da-DK">
              <a:ea typeface="Open Sans"/>
              <a:cs typeface="Calibri"/>
            </a:endParaRPr>
          </a:p>
          <a:p>
            <a:pPr marL="0" indent="0">
              <a:buFont typeface="Arial" panose="020B0604020202020204" pitchFamily="34" charset="0"/>
              <a:buNone/>
            </a:pPr>
            <a:r>
              <a:rPr lang="da-DK" b="1">
                <a:ea typeface="Open Sans"/>
                <a:cs typeface="Calibri"/>
              </a:rPr>
              <a:t>Skolen reagerer på tidlige tegn på skolefravær ved at</a:t>
            </a:r>
            <a:r>
              <a:rPr lang="da-DK">
                <a:ea typeface="Open Sans"/>
                <a:cs typeface="Calibri"/>
              </a:rPr>
              <a:t>:</a:t>
            </a:r>
          </a:p>
          <a:p>
            <a:pPr marL="0" indent="0">
              <a:buFont typeface="Arial" panose="020B0604020202020204" pitchFamily="34" charset="0"/>
              <a:buNone/>
            </a:pPr>
            <a:r>
              <a:rPr lang="da-DK">
                <a:ea typeface="Open Sans"/>
                <a:cs typeface="Calibri"/>
              </a:rPr>
              <a:t>UDFYLD HER:… </a:t>
            </a:r>
            <a:r>
              <a:rPr lang="da-DK" i="1">
                <a:ea typeface="Open Sans"/>
                <a:cs typeface="Calibri"/>
              </a:rPr>
              <a:t>F.eks. inddrager eleven, inddrager forældre, udpeger en tovholder, tilpasser rammer…</a:t>
            </a:r>
          </a:p>
          <a:p>
            <a:endParaRPr lang="en-US">
              <a:ea typeface="Open Sans"/>
            </a:endParaRPr>
          </a:p>
          <a:p>
            <a:pPr marL="0" indent="0">
              <a:buFont typeface="Arial" panose="020B0604020202020204" pitchFamily="34" charset="0"/>
              <a:buNone/>
            </a:pPr>
            <a:r>
              <a:rPr lang="da-DK" b="1">
                <a:ea typeface="Open Sans"/>
                <a:cs typeface="Calibri"/>
              </a:rPr>
              <a:t>Skolen arbejder ud fra disse principper når det gælder skole-hjem-samarbejdet</a:t>
            </a:r>
            <a:r>
              <a:rPr lang="da-DK">
                <a:ea typeface="Open Sans"/>
                <a:cs typeface="Calibri"/>
              </a:rPr>
              <a:t>:</a:t>
            </a:r>
          </a:p>
          <a:p>
            <a:pPr marL="0" indent="0">
              <a:buFont typeface="Arial" panose="020B0604020202020204" pitchFamily="34" charset="0"/>
              <a:buNone/>
            </a:pPr>
            <a:r>
              <a:rPr lang="da-DK">
                <a:ea typeface="Open Sans"/>
                <a:cs typeface="Calibri"/>
              </a:rPr>
              <a:t>UFDYLD HER:… </a:t>
            </a:r>
            <a:r>
              <a:rPr lang="da-DK" i="1">
                <a:ea typeface="Open Sans"/>
                <a:cs typeface="Calibri"/>
              </a:rPr>
              <a:t>F.eks. X antal forældremøder, X antal skole-hjem-samtaler, positiv dialog, anerkendende forældresyn…</a:t>
            </a:r>
          </a:p>
          <a:p>
            <a:endParaRPr lang="da-DK">
              <a:ea typeface="Open Sans"/>
              <a:cs typeface="Calibri"/>
            </a:endParaRPr>
          </a:p>
          <a:p>
            <a:pPr marL="0" indent="0">
              <a:buFont typeface="Arial" panose="020B0604020202020204" pitchFamily="34" charset="0"/>
              <a:buNone/>
            </a:pPr>
            <a:r>
              <a:rPr lang="da-DK" b="1">
                <a:ea typeface="Open Sans"/>
                <a:cs typeface="Calibri"/>
              </a:rPr>
              <a:t>Skolen inddrager elevernes stemmer ved at:</a:t>
            </a:r>
          </a:p>
          <a:p>
            <a:pPr marL="0" indent="0">
              <a:buFont typeface="Arial" panose="020B0604020202020204" pitchFamily="34" charset="0"/>
              <a:buNone/>
            </a:pPr>
            <a:r>
              <a:rPr lang="da-DK">
                <a:ea typeface="Open Sans"/>
                <a:cs typeface="Calibri"/>
              </a:rPr>
              <a:t>UDFYLD HER: … </a:t>
            </a:r>
            <a:r>
              <a:rPr lang="da-DK" i="1">
                <a:ea typeface="Open Sans"/>
                <a:cs typeface="Calibri"/>
              </a:rPr>
              <a:t>F.eks. eleverne bidrager med deres input til trivselsarbejdet til forældremøder, skolen har undervisningsmiljørepræsentanter (UMR) blandt eleverne…</a:t>
            </a:r>
          </a:p>
        </p:txBody>
      </p:sp>
      <p:pic>
        <p:nvPicPr>
          <p:cNvPr id="6" name="Billede 5" descr="Decorative">
            <a:extLst>
              <a:ext uri="{FF2B5EF4-FFF2-40B4-BE49-F238E27FC236}">
                <a16:creationId xmlns:a16="http://schemas.microsoft.com/office/drawing/2014/main" id="{A8509602-F919-46F5-B878-B6FC9B365743}"/>
              </a:ext>
              <a:ext uri="{C183D7F6-B498-43B3-948B-1728B52AA6E4}">
                <adec:decorative xmlns:lc="http://schemas.openxmlformats.org/drawingml/2006/lockedCanvas" xmlns:adec="http://schemas.microsoft.com/office/drawing/2017/decorativ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80117" y="37320"/>
            <a:ext cx="1390015" cy="503555"/>
          </a:xfrm>
          <a:prstGeom prst="rect">
            <a:avLst/>
          </a:prstGeom>
        </p:spPr>
      </p:pic>
    </p:spTree>
    <p:extLst>
      <p:ext uri="{BB962C8B-B14F-4D97-AF65-F5344CB8AC3E}">
        <p14:creationId xmlns:p14="http://schemas.microsoft.com/office/powerpoint/2010/main" val="135373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animEffect transition="in" filter="fade">
                                      <p:cBhvr>
                                        <p:cTn id="15" dur="500"/>
                                        <p:tgtEl>
                                          <p:spTgt spid="5">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7" end="7"/>
                                            </p:txEl>
                                          </p:spTgt>
                                        </p:tgtEl>
                                        <p:attrNameLst>
                                          <p:attrName>style.visibility</p:attrName>
                                        </p:attrNameLst>
                                      </p:cBhvr>
                                      <p:to>
                                        <p:strVal val="visible"/>
                                      </p:to>
                                    </p:set>
                                    <p:animEffect transition="in" filter="fade">
                                      <p:cBhvr>
                                        <p:cTn id="18" dur="500"/>
                                        <p:tgtEl>
                                          <p:spTgt spid="5">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animEffect transition="in" filter="fade">
                                      <p:cBhvr>
                                        <p:cTn id="23" dur="500"/>
                                        <p:tgtEl>
                                          <p:spTgt spid="5">
                                            <p:txEl>
                                              <p:pRg st="9" end="9"/>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10" end="10"/>
                                            </p:txEl>
                                          </p:spTgt>
                                        </p:tgtEl>
                                        <p:attrNameLst>
                                          <p:attrName>style.visibility</p:attrName>
                                        </p:attrNameLst>
                                      </p:cBhvr>
                                      <p:to>
                                        <p:strVal val="visible"/>
                                      </p:to>
                                    </p:set>
                                    <p:animEffect transition="in" filter="fade">
                                      <p:cBhvr>
                                        <p:cTn id="26"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7FE8B-5DC1-3D50-F498-875E82B67EBC}"/>
              </a:ext>
            </a:extLst>
          </p:cNvPr>
          <p:cNvSpPr>
            <a:spLocks noGrp="1"/>
          </p:cNvSpPr>
          <p:nvPr>
            <p:ph type="title"/>
          </p:nvPr>
        </p:nvSpPr>
        <p:spPr/>
        <p:txBody>
          <a:bodyPr lIns="91440" tIns="45720" rIns="91440" bIns="45720" anchor="t"/>
          <a:lstStyle/>
          <a:p>
            <a:r>
              <a:rPr lang="da-DK" b="1"/>
              <a:t>Sådan arbejder </a:t>
            </a:r>
            <a:r>
              <a:rPr lang="da-DK" b="1">
                <a:solidFill>
                  <a:schemeClr val="bg1"/>
                </a:solidFill>
                <a:highlight>
                  <a:srgbClr val="000000"/>
                </a:highlight>
              </a:rPr>
              <a:t>vores skole</a:t>
            </a:r>
            <a:r>
              <a:rPr lang="da-DK" b="1">
                <a:solidFill>
                  <a:schemeClr val="bg1"/>
                </a:solidFill>
              </a:rPr>
              <a:t> </a:t>
            </a:r>
            <a:r>
              <a:rPr lang="da-DK" b="1"/>
              <a:t>med skolefravær</a:t>
            </a:r>
          </a:p>
        </p:txBody>
      </p:sp>
      <p:sp>
        <p:nvSpPr>
          <p:cNvPr id="4" name="Pladsholder til slidenummer 3">
            <a:extLst>
              <a:ext uri="{FF2B5EF4-FFF2-40B4-BE49-F238E27FC236}">
                <a16:creationId xmlns:a16="http://schemas.microsoft.com/office/drawing/2014/main" id="{31EE1FC6-60A8-4037-3298-207329110264}"/>
              </a:ext>
            </a:extLst>
          </p:cNvPr>
          <p:cNvSpPr>
            <a:spLocks noGrp="1"/>
          </p:cNvSpPr>
          <p:nvPr>
            <p:ph type="sldNum" sz="quarter" idx="12"/>
          </p:nvPr>
        </p:nvSpPr>
        <p:spPr/>
        <p:txBody>
          <a:bodyPr/>
          <a:lstStyle/>
          <a:p>
            <a:r>
              <a:rPr lang="da-DK"/>
              <a:t>Side </a:t>
            </a:r>
            <a:fld id="{730605FF-F867-A740-A5DE-C65B9C40772E}" type="slidenum">
              <a:rPr lang="da-DK" smtClean="0"/>
              <a:pPr/>
              <a:t>15</a:t>
            </a:fld>
            <a:endParaRPr lang="da-DK"/>
          </a:p>
        </p:txBody>
      </p:sp>
      <p:sp>
        <p:nvSpPr>
          <p:cNvPr id="7" name="Pladsholder til indhold 2">
            <a:extLst>
              <a:ext uri="{FF2B5EF4-FFF2-40B4-BE49-F238E27FC236}">
                <a16:creationId xmlns:a16="http://schemas.microsoft.com/office/drawing/2014/main" id="{90380A42-0D2C-AC23-DA76-4FECE649C501}"/>
              </a:ext>
            </a:extLst>
          </p:cNvPr>
          <p:cNvSpPr txBox="1">
            <a:spLocks/>
          </p:cNvSpPr>
          <p:nvPr/>
        </p:nvSpPr>
        <p:spPr>
          <a:xfrm>
            <a:off x="442913" y="1268999"/>
            <a:ext cx="11306175" cy="5152180"/>
          </a:xfrm>
          <a:prstGeom prst="rect">
            <a:avLst/>
          </a:prstGeom>
        </p:spPr>
        <p:txBody>
          <a:bodyPr lIns="91440" tIns="45720" rIns="91440" bIns="45720" anchor="t">
            <a:spAutoFit/>
          </a:bodyPr>
          <a:lstStyle>
            <a:lvl1pPr marL="144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b="1" dirty="0" smtClean="0">
                <a:ea typeface="Open Sans"/>
                <a:cs typeface="Calibri"/>
              </a:rPr>
              <a:t>Sådan har vi organiseret arbejdet med skolefravær</a:t>
            </a:r>
          </a:p>
          <a:p>
            <a:pPr marL="0" indent="0">
              <a:buFont typeface="Arial" panose="020B0604020202020204" pitchFamily="34" charset="0"/>
              <a:buNone/>
            </a:pPr>
            <a:r>
              <a:rPr lang="da-DK" i="1" dirty="0">
                <a:ea typeface="Open Sans"/>
                <a:cs typeface="Calibri"/>
              </a:rPr>
              <a:t>Vi har etableret et Kom i skole team bestående af </a:t>
            </a:r>
            <a:r>
              <a:rPr lang="da-DK" i="1" dirty="0" smtClean="0">
                <a:ea typeface="Open Sans"/>
                <a:cs typeface="Calibri"/>
              </a:rPr>
              <a:t>… I kan </a:t>
            </a:r>
            <a:r>
              <a:rPr lang="da-DK" i="1" smtClean="0">
                <a:ea typeface="Open Sans"/>
                <a:cs typeface="Calibri"/>
              </a:rPr>
              <a:t>kontakte teamet på ???</a:t>
            </a:r>
            <a:endParaRPr lang="da-DK" i="1" dirty="0">
              <a:ea typeface="Open Sans"/>
              <a:cs typeface="Calibri"/>
            </a:endParaRPr>
          </a:p>
          <a:p>
            <a:pPr marL="0" indent="0">
              <a:buFont typeface="Arial" panose="020B0604020202020204" pitchFamily="34" charset="0"/>
              <a:buNone/>
            </a:pPr>
            <a:r>
              <a:rPr lang="da-DK" i="1" dirty="0">
                <a:ea typeface="Open Sans"/>
                <a:cs typeface="Calibri"/>
              </a:rPr>
              <a:t>Teamet understøtter vi på skolen arbejder forebyggende med skolefravær og følger data </a:t>
            </a:r>
            <a:r>
              <a:rPr lang="da-DK" i="1" dirty="0" smtClean="0">
                <a:ea typeface="Open Sans"/>
                <a:cs typeface="Calibri"/>
              </a:rPr>
              <a:t>om fravær tæt</a:t>
            </a:r>
            <a:r>
              <a:rPr lang="da-DK" i="1" dirty="0">
                <a:ea typeface="Open Sans"/>
                <a:cs typeface="Calibri"/>
              </a:rPr>
              <a:t>. Og de hjælper kontaktlærere m.m. med at </a:t>
            </a:r>
            <a:r>
              <a:rPr lang="da-DK" i="1" dirty="0" smtClean="0">
                <a:ea typeface="Open Sans"/>
                <a:cs typeface="Calibri"/>
              </a:rPr>
              <a:t>snakke med elever, forældre og herigennem afdække hvad der er på spil for eleven, så vi kan aftale de rette indsatser for at hjælpe eleven - og arbejde med fællesskabet i klassen m.m.</a:t>
            </a:r>
            <a:endParaRPr lang="da-DK" i="1" dirty="0">
              <a:ea typeface="Open Sans"/>
              <a:cs typeface="Calibri"/>
            </a:endParaRPr>
          </a:p>
          <a:p>
            <a:pPr marL="0" indent="0">
              <a:buFont typeface="Arial" panose="020B0604020202020204" pitchFamily="34" charset="0"/>
              <a:buNone/>
            </a:pPr>
            <a:r>
              <a:rPr lang="da-DK" b="1" dirty="0" smtClean="0">
                <a:ea typeface="Open Sans"/>
                <a:cs typeface="Calibri"/>
              </a:rPr>
              <a:t>Sådan </a:t>
            </a:r>
            <a:r>
              <a:rPr lang="da-DK" b="1" dirty="0">
                <a:ea typeface="Open Sans"/>
                <a:cs typeface="Calibri"/>
              </a:rPr>
              <a:t>gør vi for at hindre, at skolens hverdag (f.eks. lærerskift, overgange) bliver en risikofaktor for fravær</a:t>
            </a:r>
            <a:r>
              <a:rPr lang="da-DK" dirty="0">
                <a:ea typeface="Open Sans"/>
                <a:cs typeface="Calibri"/>
              </a:rPr>
              <a:t>: </a:t>
            </a:r>
          </a:p>
          <a:p>
            <a:pPr marL="0" indent="0">
              <a:buFont typeface="Arial" panose="020B0604020202020204" pitchFamily="34" charset="0"/>
              <a:buNone/>
            </a:pPr>
            <a:r>
              <a:rPr lang="da-DK" dirty="0">
                <a:ea typeface="Open Sans"/>
                <a:cs typeface="Calibri"/>
              </a:rPr>
              <a:t>UDFYLD HER: … </a:t>
            </a:r>
            <a:r>
              <a:rPr lang="da-DK" i="1" dirty="0">
                <a:ea typeface="Open Sans"/>
                <a:cs typeface="Calibri"/>
              </a:rPr>
              <a:t>F.eks. fokus på bløde overgange, god og tydelig klasseledelse…</a:t>
            </a:r>
          </a:p>
          <a:p>
            <a:pPr marL="143510" indent="-143510"/>
            <a:endParaRPr lang="da-DK" dirty="0">
              <a:ea typeface="Open Sans"/>
              <a:cs typeface="Calibri"/>
            </a:endParaRPr>
          </a:p>
          <a:p>
            <a:pPr marL="0" indent="0">
              <a:buFont typeface="Arial" panose="020B0604020202020204" pitchFamily="34" charset="0"/>
              <a:buNone/>
            </a:pPr>
            <a:r>
              <a:rPr lang="da-DK" b="1" dirty="0">
                <a:ea typeface="Open Sans"/>
                <a:cs typeface="Calibri"/>
              </a:rPr>
              <a:t>Sådan arbejder vi med elevernes sociale relationer</a:t>
            </a:r>
            <a:r>
              <a:rPr lang="da-DK" dirty="0">
                <a:ea typeface="Open Sans"/>
                <a:cs typeface="Calibri"/>
              </a:rPr>
              <a:t>: </a:t>
            </a:r>
          </a:p>
          <a:p>
            <a:pPr marL="0" indent="0">
              <a:buFont typeface="Arial" panose="020B0604020202020204" pitchFamily="34" charset="0"/>
              <a:buNone/>
            </a:pPr>
            <a:r>
              <a:rPr lang="da-DK" dirty="0">
                <a:ea typeface="Open Sans"/>
                <a:cs typeface="Calibri"/>
              </a:rPr>
              <a:t>UDFYLD HER: … </a:t>
            </a:r>
            <a:r>
              <a:rPr lang="da-DK" i="1" dirty="0">
                <a:ea typeface="Open Sans"/>
                <a:cs typeface="Calibri"/>
              </a:rPr>
              <a:t>F.eks. fællesskabende didaktik, trivselsprogrammer, bevidsthed omkring gruppearbejde…</a:t>
            </a:r>
          </a:p>
          <a:p>
            <a:pPr marL="143510" indent="-143510"/>
            <a:endParaRPr lang="da-DK" dirty="0">
              <a:ea typeface="Open Sans"/>
              <a:cs typeface="Calibri"/>
            </a:endParaRPr>
          </a:p>
          <a:p>
            <a:pPr marL="0" indent="0">
              <a:buFont typeface="Arial" panose="020B0604020202020204" pitchFamily="34" charset="0"/>
              <a:buNone/>
            </a:pPr>
            <a:r>
              <a:rPr lang="da-DK" b="1" dirty="0">
                <a:ea typeface="Open Sans"/>
                <a:cs typeface="Calibri"/>
              </a:rPr>
              <a:t>Sådan kan I som forældre bakke op om arbejdet med klassernes fællesskaber</a:t>
            </a:r>
            <a:r>
              <a:rPr lang="da-DK" dirty="0">
                <a:ea typeface="Open Sans"/>
                <a:cs typeface="Calibri"/>
              </a:rPr>
              <a:t>:</a:t>
            </a:r>
          </a:p>
          <a:p>
            <a:pPr marL="0" indent="0">
              <a:buFont typeface="Arial" panose="020B0604020202020204" pitchFamily="34" charset="0"/>
              <a:buNone/>
            </a:pPr>
            <a:r>
              <a:rPr lang="da-DK" dirty="0">
                <a:ea typeface="Open Sans"/>
                <a:cs typeface="Calibri"/>
              </a:rPr>
              <a:t>UDFYLD HER: … </a:t>
            </a:r>
            <a:r>
              <a:rPr lang="da-DK" i="1" dirty="0">
                <a:ea typeface="Open Sans"/>
                <a:cs typeface="Calibri"/>
              </a:rPr>
              <a:t>F.eks. lege/spisegrupper, forældremøder, forældrekaffe… </a:t>
            </a:r>
          </a:p>
        </p:txBody>
      </p:sp>
      <p:pic>
        <p:nvPicPr>
          <p:cNvPr id="5" name="Billede 4" descr="Decorative">
            <a:extLst>
              <a:ext uri="{FF2B5EF4-FFF2-40B4-BE49-F238E27FC236}">
                <a16:creationId xmlns:a16="http://schemas.microsoft.com/office/drawing/2014/main" id="{A8509602-F919-46F5-B878-B6FC9B365743}"/>
              </a:ext>
              <a:ext uri="{C183D7F6-B498-43B3-948B-1728B52AA6E4}">
                <adec:decorative xmlns:lc="http://schemas.openxmlformats.org/drawingml/2006/lockedCanvas" xmlns:adec="http://schemas.microsoft.com/office/drawing/2017/decorativ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80117" y="60799"/>
            <a:ext cx="1390015" cy="503555"/>
          </a:xfrm>
          <a:prstGeom prst="rect">
            <a:avLst/>
          </a:prstGeom>
        </p:spPr>
      </p:pic>
    </p:spTree>
    <p:extLst>
      <p:ext uri="{BB962C8B-B14F-4D97-AF65-F5344CB8AC3E}">
        <p14:creationId xmlns:p14="http://schemas.microsoft.com/office/powerpoint/2010/main" val="1381265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Effect transition="in" filter="fade">
                                      <p:cBhvr>
                                        <p:cTn id="30" dur="500"/>
                                        <p:tgtEl>
                                          <p:spTgt spid="7">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animEffect transition="in" filter="fade">
                                      <p:cBhvr>
                                        <p:cTn id="33" dur="500"/>
                                        <p:tgtEl>
                                          <p:spTgt spid="7">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fade">
                                      <p:cBhvr>
                                        <p:cTn id="38" dur="500"/>
                                        <p:tgtEl>
                                          <p:spTgt spid="7">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animEffect transition="in" filter="fade">
                                      <p:cBhvr>
                                        <p:cTn id="41"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2A39CBCD-074D-E000-4AF9-0054F4F41087}"/>
              </a:ext>
            </a:extLst>
          </p:cNvPr>
          <p:cNvSpPr>
            <a:spLocks noGrp="1"/>
          </p:cNvSpPr>
          <p:nvPr>
            <p:ph type="body" sz="quarter" idx="15"/>
          </p:nvPr>
        </p:nvSpPr>
        <p:spPr>
          <a:xfrm>
            <a:off x="0" y="1"/>
            <a:ext cx="3969490" cy="6858000"/>
          </a:xfrm>
        </p:spPr>
        <p:txBody>
          <a:bodyPr/>
          <a:lstStyle/>
          <a:p>
            <a:endParaRPr lang="en-US"/>
          </a:p>
        </p:txBody>
      </p:sp>
      <p:sp>
        <p:nvSpPr>
          <p:cNvPr id="2" name="Titel 1">
            <a:extLst>
              <a:ext uri="{FF2B5EF4-FFF2-40B4-BE49-F238E27FC236}">
                <a16:creationId xmlns:a16="http://schemas.microsoft.com/office/drawing/2014/main" id="{8C223F38-3202-2F90-6E84-494616FFDA08}"/>
              </a:ext>
            </a:extLst>
          </p:cNvPr>
          <p:cNvSpPr>
            <a:spLocks noGrp="1"/>
          </p:cNvSpPr>
          <p:nvPr>
            <p:ph type="title"/>
          </p:nvPr>
        </p:nvSpPr>
        <p:spPr>
          <a:xfrm>
            <a:off x="4335933" y="441326"/>
            <a:ext cx="7416799" cy="1152988"/>
          </a:xfrm>
        </p:spPr>
        <p:txBody>
          <a:bodyPr lIns="91440" tIns="45720" rIns="91440" bIns="45720" anchor="t">
            <a:normAutofit/>
          </a:bodyPr>
          <a:lstStyle/>
          <a:p>
            <a:r>
              <a:rPr lang="da-DK" b="1"/>
              <a:t>Drøftelse </a:t>
            </a:r>
            <a:endParaRPr lang="da-DK">
              <a:highlight>
                <a:srgbClr val="FFFF00"/>
              </a:highlight>
            </a:endParaRPr>
          </a:p>
        </p:txBody>
      </p:sp>
      <p:pic>
        <p:nvPicPr>
          <p:cNvPr id="6" name="Billede 5" descr="Et billede, der indeholder tekst&#10;&#10;Automatisk genereret beskrivelse">
            <a:extLst>
              <a:ext uri="{FF2B5EF4-FFF2-40B4-BE49-F238E27FC236}">
                <a16:creationId xmlns:a16="http://schemas.microsoft.com/office/drawing/2014/main" id="{EB164BB9-4789-BD52-64A0-FB9DDCD8C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2375" y="1900676"/>
            <a:ext cx="7413154" cy="4169898"/>
          </a:xfrm>
          <a:prstGeom prst="rect">
            <a:avLst/>
          </a:prstGeom>
          <a:noFill/>
        </p:spPr>
      </p:pic>
      <p:sp>
        <p:nvSpPr>
          <p:cNvPr id="4" name="Pladsholder til slidenummer 3">
            <a:extLst>
              <a:ext uri="{FF2B5EF4-FFF2-40B4-BE49-F238E27FC236}">
                <a16:creationId xmlns:a16="http://schemas.microsoft.com/office/drawing/2014/main" id="{90849B1E-88F8-CA6A-D4AA-62CD20279B5C}"/>
              </a:ext>
            </a:extLst>
          </p:cNvPr>
          <p:cNvSpPr>
            <a:spLocks noGrp="1"/>
          </p:cNvSpPr>
          <p:nvPr>
            <p:ph type="sldNum" sz="quarter" idx="12"/>
          </p:nvPr>
        </p:nvSpPr>
        <p:spPr>
          <a:xfrm>
            <a:off x="11389088" y="6522575"/>
            <a:ext cx="360000" cy="144000"/>
          </a:xfrm>
        </p:spPr>
        <p:txBody>
          <a:bodyPr anchor="ctr">
            <a:normAutofit/>
          </a:bodyPr>
          <a:lstStyle/>
          <a:p>
            <a:pPr>
              <a:spcAft>
                <a:spcPts val="600"/>
              </a:spcAft>
            </a:pPr>
            <a:r>
              <a:rPr lang="da-DK"/>
              <a:t>Side </a:t>
            </a:r>
            <a:fld id="{730605FF-F867-A740-A5DE-C65B9C40772E}" type="slidenum">
              <a:rPr lang="da-DK" smtClean="0"/>
              <a:pPr>
                <a:spcAft>
                  <a:spcPts val="600"/>
                </a:spcAft>
              </a:pPr>
              <a:t>16</a:t>
            </a:fld>
            <a:endParaRPr lang="da-DK"/>
          </a:p>
        </p:txBody>
      </p:sp>
      <p:sp>
        <p:nvSpPr>
          <p:cNvPr id="3" name="Pladsholder til indhold 2">
            <a:extLst>
              <a:ext uri="{FF2B5EF4-FFF2-40B4-BE49-F238E27FC236}">
                <a16:creationId xmlns:a16="http://schemas.microsoft.com/office/drawing/2014/main" id="{DB905F78-A993-29C2-0948-B3932AEDC759}"/>
              </a:ext>
            </a:extLst>
          </p:cNvPr>
          <p:cNvSpPr>
            <a:spLocks noGrp="1"/>
          </p:cNvSpPr>
          <p:nvPr>
            <p:ph type="body" sz="quarter" idx="14"/>
          </p:nvPr>
        </p:nvSpPr>
        <p:spPr>
          <a:xfrm>
            <a:off x="218235" y="636187"/>
            <a:ext cx="3533019" cy="5724525"/>
          </a:xfrm>
        </p:spPr>
        <p:txBody>
          <a:bodyPr lIns="91440" tIns="45720" rIns="91440" bIns="45720">
            <a:normAutofit lnSpcReduction="10000"/>
          </a:bodyPr>
          <a:lstStyle/>
          <a:p>
            <a:pPr marL="0" indent="0">
              <a:buNone/>
            </a:pPr>
            <a:r>
              <a:rPr lang="da-DK" sz="1800"/>
              <a:t>Hvad hæfter I jer ved, når I hører oplægget og ser filmen?</a:t>
            </a:r>
          </a:p>
          <a:p>
            <a:pPr marL="0" indent="0">
              <a:buNone/>
            </a:pPr>
            <a:endParaRPr lang="da-DK" sz="1800"/>
          </a:p>
          <a:p>
            <a:pPr marL="0" indent="0">
              <a:buNone/>
            </a:pPr>
            <a:r>
              <a:rPr lang="da-DK" sz="1800"/>
              <a:t>Er der noget, der overrasker jer? </a:t>
            </a:r>
          </a:p>
          <a:p>
            <a:pPr marL="0" indent="0">
              <a:buNone/>
            </a:pPr>
            <a:endParaRPr lang="da-DK" sz="1800"/>
          </a:p>
          <a:p>
            <a:pPr marL="0" indent="0">
              <a:buNone/>
            </a:pPr>
            <a:r>
              <a:rPr lang="da-DK" sz="1800"/>
              <a:t>Er der noget I er blevet opmærksomme på i forhold til samarbejdet med skolen?</a:t>
            </a:r>
          </a:p>
          <a:p>
            <a:pPr marL="0" indent="0">
              <a:buNone/>
            </a:pPr>
            <a:endParaRPr lang="da-DK" sz="1800"/>
          </a:p>
          <a:p>
            <a:pPr marL="0" indent="0">
              <a:buNone/>
            </a:pPr>
            <a:r>
              <a:rPr lang="da-DK" sz="1800"/>
              <a:t>Har I tanker om, hvordan I som forældregruppe kan støtte op om klassens fællesskab? </a:t>
            </a:r>
          </a:p>
          <a:p>
            <a:pPr marL="0" indent="0">
              <a:buNone/>
            </a:pPr>
            <a:endParaRPr lang="da-DK" sz="1800"/>
          </a:p>
          <a:p>
            <a:pPr marL="0" indent="0">
              <a:buNone/>
            </a:pPr>
            <a:r>
              <a:rPr lang="da-DK" sz="1800"/>
              <a:t>…</a:t>
            </a:r>
          </a:p>
        </p:txBody>
      </p:sp>
    </p:spTree>
    <p:extLst>
      <p:ext uri="{BB962C8B-B14F-4D97-AF65-F5344CB8AC3E}">
        <p14:creationId xmlns:p14="http://schemas.microsoft.com/office/powerpoint/2010/main" val="140826365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billede 13" descr="Et billede, der indeholder tekst, legetøj, dukke&#10;&#10;Automatisk genereret beskrivelse">
            <a:extLst>
              <a:ext uri="{FF2B5EF4-FFF2-40B4-BE49-F238E27FC236}">
                <a16:creationId xmlns:a16="http://schemas.microsoft.com/office/drawing/2014/main" id="{E880E652-11DD-4B9D-535F-D7A6EC96F52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 r="9"/>
          <a:stretch>
            <a:fillRect/>
          </a:stretch>
        </p:blipFill>
        <p:spPr/>
      </p:pic>
      <p:sp>
        <p:nvSpPr>
          <p:cNvPr id="9" name="Pladsholder til tekst 8">
            <a:extLst>
              <a:ext uri="{FF2B5EF4-FFF2-40B4-BE49-F238E27FC236}">
                <a16:creationId xmlns:a16="http://schemas.microsoft.com/office/drawing/2014/main" id="{30911605-36D6-E805-E17B-80750D845F1E}"/>
              </a:ext>
            </a:extLst>
          </p:cNvPr>
          <p:cNvSpPr>
            <a:spLocks noGrp="1"/>
          </p:cNvSpPr>
          <p:nvPr>
            <p:ph type="body" sz="quarter" idx="10"/>
          </p:nvPr>
        </p:nvSpPr>
        <p:spPr/>
        <p:txBody>
          <a:bodyPr/>
          <a:lstStyle/>
          <a:p>
            <a:endParaRPr lang="da-DK"/>
          </a:p>
        </p:txBody>
      </p:sp>
      <p:sp>
        <p:nvSpPr>
          <p:cNvPr id="11" name="Pladsholder til tekst 10">
            <a:extLst>
              <a:ext uri="{FF2B5EF4-FFF2-40B4-BE49-F238E27FC236}">
                <a16:creationId xmlns:a16="http://schemas.microsoft.com/office/drawing/2014/main" id="{FE445B89-FEAB-857D-6C4D-0499729EB161}"/>
              </a:ext>
            </a:extLst>
          </p:cNvPr>
          <p:cNvSpPr>
            <a:spLocks noGrp="1"/>
          </p:cNvSpPr>
          <p:nvPr>
            <p:ph type="body" sz="quarter" idx="14"/>
          </p:nvPr>
        </p:nvSpPr>
        <p:spPr/>
        <p:txBody>
          <a:bodyPr/>
          <a:lstStyle/>
          <a:p>
            <a:endParaRPr lang="da-DK"/>
          </a:p>
        </p:txBody>
      </p:sp>
      <p:sp>
        <p:nvSpPr>
          <p:cNvPr id="12" name="Pladsholder til tekst 11">
            <a:extLst>
              <a:ext uri="{FF2B5EF4-FFF2-40B4-BE49-F238E27FC236}">
                <a16:creationId xmlns:a16="http://schemas.microsoft.com/office/drawing/2014/main" id="{FD6590D9-5559-5542-BF16-91CB78424D22}"/>
              </a:ext>
            </a:extLst>
          </p:cNvPr>
          <p:cNvSpPr>
            <a:spLocks noGrp="1"/>
          </p:cNvSpPr>
          <p:nvPr>
            <p:ph type="body" sz="quarter" idx="15"/>
          </p:nvPr>
        </p:nvSpPr>
        <p:spPr/>
        <p:txBody>
          <a:bodyPr/>
          <a:lstStyle/>
          <a:p>
            <a:r>
              <a:rPr lang="da-DK"/>
              <a:t> FOR</a:t>
            </a:r>
          </a:p>
        </p:txBody>
      </p:sp>
      <p:sp>
        <p:nvSpPr>
          <p:cNvPr id="5" name="Pladsholder til slidenummer 4">
            <a:extLst>
              <a:ext uri="{FF2B5EF4-FFF2-40B4-BE49-F238E27FC236}">
                <a16:creationId xmlns:a16="http://schemas.microsoft.com/office/drawing/2014/main" id="{391161ED-EAD5-AE60-2C56-D3A938925F28}"/>
              </a:ext>
            </a:extLst>
          </p:cNvPr>
          <p:cNvSpPr>
            <a:spLocks noGrp="1"/>
          </p:cNvSpPr>
          <p:nvPr>
            <p:ph type="sldNum" sz="quarter" idx="4294967295"/>
          </p:nvPr>
        </p:nvSpPr>
        <p:spPr>
          <a:xfrm>
            <a:off x="11831638" y="6523038"/>
            <a:ext cx="360362" cy="142875"/>
          </a:xfrm>
        </p:spPr>
        <p:txBody>
          <a:bodyPr/>
          <a:lstStyle/>
          <a:p>
            <a:fld id="{A23C0BB7-6BAB-41B9-B847-BE177CEDBC97}" type="slidenum">
              <a:rPr lang="en-GB" smtClean="0"/>
              <a:t>17</a:t>
            </a:fld>
            <a:endParaRPr lang="en-GB"/>
          </a:p>
        </p:txBody>
      </p:sp>
    </p:spTree>
    <p:extLst>
      <p:ext uri="{BB962C8B-B14F-4D97-AF65-F5344CB8AC3E}">
        <p14:creationId xmlns:p14="http://schemas.microsoft.com/office/powerpoint/2010/main" val="387082347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EA039C17-A0B5-4D6B-A2EF-AEE9F81F439A}"/>
              </a:ext>
            </a:extLst>
          </p:cNvPr>
          <p:cNvGraphicFramePr>
            <a:graphicFrameLocks noChangeAspect="1"/>
          </p:cNvGraphicFramePr>
          <p:nvPr>
            <p:custDataLst>
              <p:tags r:id="rId2"/>
            </p:custDataLst>
            <p:extLst/>
          </p:nvPr>
        </p:nvGraphicFramePr>
        <p:xfrm>
          <a:off x="1191" y="794"/>
          <a:ext cx="794" cy="794"/>
        </p:xfrm>
        <a:graphic>
          <a:graphicData uri="http://schemas.openxmlformats.org/presentationml/2006/ole">
            <mc:AlternateContent xmlns:mc="http://schemas.openxmlformats.org/markup-compatibility/2006">
              <mc:Choice xmlns:v="urn:schemas-microsoft-com:vml" Requires="v">
                <p:oleObj spid="_x0000_s8200" name="think-cell Slide" r:id="rId4" imgW="378" imgH="379" progId="TCLayout.ActiveDocument.1">
                  <p:embed/>
                </p:oleObj>
              </mc:Choice>
              <mc:Fallback>
                <p:oleObj name="think-cell Slide" r:id="rId4" imgW="378" imgH="379" progId="TCLayout.ActiveDocument.1">
                  <p:embed/>
                  <p:pic>
                    <p:nvPicPr>
                      <p:cNvPr id="2" name="Objekt 1" hidden="1">
                        <a:extLst>
                          <a:ext uri="{FF2B5EF4-FFF2-40B4-BE49-F238E27FC236}">
                            <a16:creationId xmlns:a16="http://schemas.microsoft.com/office/drawing/2014/main" id="{EA039C17-A0B5-4D6B-A2EF-AEE9F81F439A}"/>
                          </a:ext>
                        </a:extLst>
                      </p:cNvPr>
                      <p:cNvPicPr/>
                      <p:nvPr/>
                    </p:nvPicPr>
                    <p:blipFill>
                      <a:blip r:embed="rId5"/>
                      <a:stretch>
                        <a:fillRect/>
                      </a:stretch>
                    </p:blipFill>
                    <p:spPr>
                      <a:xfrm>
                        <a:off x="1191" y="794"/>
                        <a:ext cx="794" cy="794"/>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F5023B20-1A9C-3E84-C478-01B9E136B9A1}"/>
              </a:ext>
            </a:extLst>
          </p:cNvPr>
          <p:cNvSpPr>
            <a:spLocks noGrp="1"/>
          </p:cNvSpPr>
          <p:nvPr>
            <p:ph type="ctrTitle"/>
          </p:nvPr>
        </p:nvSpPr>
        <p:spPr/>
        <p:txBody>
          <a:bodyPr/>
          <a:lstStyle/>
          <a:p>
            <a:r>
              <a:rPr lang="da-DK" dirty="0" smtClean="0"/>
              <a:t>Stærke fællesskaber og skoletilhør</a:t>
            </a:r>
            <a:endParaRPr lang="da-DK" dirty="0"/>
          </a:p>
        </p:txBody>
      </p:sp>
    </p:spTree>
    <p:extLst>
      <p:ext uri="{BB962C8B-B14F-4D97-AF65-F5344CB8AC3E}">
        <p14:creationId xmlns:p14="http://schemas.microsoft.com/office/powerpoint/2010/main" val="705449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smtClean="0"/>
              <a:t>Stærke fællesskaber</a:t>
            </a:r>
            <a:endParaRPr lang="da-DK" dirty="0"/>
          </a:p>
        </p:txBody>
      </p:sp>
      <p:sp>
        <p:nvSpPr>
          <p:cNvPr id="6" name="Pladsholder til indhold 5"/>
          <p:cNvSpPr>
            <a:spLocks noGrp="1"/>
          </p:cNvSpPr>
          <p:nvPr>
            <p:ph sz="half" idx="1"/>
          </p:nvPr>
        </p:nvSpPr>
        <p:spPr/>
        <p:txBody>
          <a:bodyPr/>
          <a:lstStyle/>
          <a:p>
            <a:r>
              <a:rPr lang="da-DK" i="1" dirty="0" smtClean="0"/>
              <a:t>Indsæt skolens værdier og/eller fokusområder/indsatser om fællesskaber på jeres skole</a:t>
            </a:r>
            <a:endParaRPr lang="da-DK" i="1" dirty="0"/>
          </a:p>
        </p:txBody>
      </p:sp>
      <p:sp>
        <p:nvSpPr>
          <p:cNvPr id="7" name="Pladsholder til indhold 6"/>
          <p:cNvSpPr>
            <a:spLocks noGrp="1"/>
          </p:cNvSpPr>
          <p:nvPr>
            <p:ph sz="half" idx="2"/>
          </p:nvPr>
        </p:nvSpPr>
        <p:spPr>
          <a:solidFill>
            <a:schemeClr val="tx2">
              <a:lumMod val="75000"/>
            </a:schemeClr>
          </a:solidFill>
        </p:spPr>
        <p:txBody>
          <a:bodyPr/>
          <a:lstStyle/>
          <a:p>
            <a:pPr marL="0" indent="0">
              <a:buNone/>
            </a:pPr>
            <a:r>
              <a:rPr lang="da-DK" b="1" dirty="0" smtClean="0"/>
              <a:t>Værdier for skoletilhør i Roskilde Kommune</a:t>
            </a:r>
          </a:p>
          <a:p>
            <a:pPr marL="0" indent="0">
              <a:buNone/>
            </a:pPr>
            <a:endParaRPr lang="da-DK" b="1" dirty="0" smtClean="0"/>
          </a:p>
          <a:p>
            <a:r>
              <a:rPr lang="da-DK" dirty="0" smtClean="0"/>
              <a:t>Det er godt for børn og unge at gå i skole</a:t>
            </a:r>
          </a:p>
          <a:p>
            <a:r>
              <a:rPr lang="da-DK" dirty="0" smtClean="0"/>
              <a:t>Der er plads til alle i skolen, og der er altid noget, fællesskabet i skolen kan bidrage med</a:t>
            </a:r>
          </a:p>
          <a:p>
            <a:r>
              <a:rPr lang="da-DK" dirty="0" smtClean="0"/>
              <a:t>Barnets/den unges perspektiv og ressourcer skal være i centrum</a:t>
            </a:r>
          </a:p>
          <a:p>
            <a:r>
              <a:rPr lang="da-DK" dirty="0" smtClean="0"/>
              <a:t>Et helhedssyn på barnet/den unge i dets omgivelser</a:t>
            </a:r>
          </a:p>
          <a:p>
            <a:r>
              <a:rPr lang="da-DK" dirty="0" smtClean="0"/>
              <a:t>Skolefravær løses bedst tidligt</a:t>
            </a:r>
          </a:p>
          <a:p>
            <a:r>
              <a:rPr lang="da-DK" dirty="0" smtClean="0"/>
              <a:t>Vi arbejder der hvor barnet/den unge er, uanset om det er i skolen eller i hjemmet</a:t>
            </a:r>
            <a:endParaRPr lang="da-DK" dirty="0"/>
          </a:p>
        </p:txBody>
      </p:sp>
    </p:spTree>
    <p:extLst>
      <p:ext uri="{BB962C8B-B14F-4D97-AF65-F5344CB8AC3E}">
        <p14:creationId xmlns:p14="http://schemas.microsoft.com/office/powerpoint/2010/main" val="4170984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tekst 10">
            <a:extLst>
              <a:ext uri="{FF2B5EF4-FFF2-40B4-BE49-F238E27FC236}">
                <a16:creationId xmlns:a16="http://schemas.microsoft.com/office/drawing/2014/main" id="{DDB38EC7-FEB2-723E-1947-55E4FDFC022B}"/>
              </a:ext>
            </a:extLst>
          </p:cNvPr>
          <p:cNvSpPr>
            <a:spLocks noGrp="1"/>
          </p:cNvSpPr>
          <p:nvPr>
            <p:ph type="body" sz="quarter" idx="15"/>
          </p:nvPr>
        </p:nvSpPr>
        <p:spPr/>
        <p:txBody>
          <a:bodyPr/>
          <a:lstStyle/>
          <a:p>
            <a:endParaRPr lang="da-DK"/>
          </a:p>
        </p:txBody>
      </p:sp>
      <p:sp>
        <p:nvSpPr>
          <p:cNvPr id="2" name="Titel 1">
            <a:extLst>
              <a:ext uri="{FF2B5EF4-FFF2-40B4-BE49-F238E27FC236}">
                <a16:creationId xmlns:a16="http://schemas.microsoft.com/office/drawing/2014/main" id="{336A54CD-BA93-4871-B726-D747BB93B6F2}"/>
              </a:ext>
            </a:extLst>
          </p:cNvPr>
          <p:cNvSpPr>
            <a:spLocks noGrp="1"/>
          </p:cNvSpPr>
          <p:nvPr>
            <p:ph type="title"/>
          </p:nvPr>
        </p:nvSpPr>
        <p:spPr/>
        <p:txBody>
          <a:bodyPr lIns="91440" tIns="45720" rIns="91440" bIns="45720" anchor="t"/>
          <a:lstStyle/>
          <a:p>
            <a:r>
              <a:rPr lang="en-US" b="1">
                <a:cs typeface="Calibri Light"/>
              </a:rPr>
              <a:t>Agenda for </a:t>
            </a:r>
            <a:r>
              <a:rPr lang="da-DK" b="1">
                <a:cs typeface="Calibri Light"/>
              </a:rPr>
              <a:t>mødet</a:t>
            </a:r>
          </a:p>
        </p:txBody>
      </p:sp>
      <p:sp>
        <p:nvSpPr>
          <p:cNvPr id="3" name="Pladsholder til indhold 2">
            <a:extLst>
              <a:ext uri="{FF2B5EF4-FFF2-40B4-BE49-F238E27FC236}">
                <a16:creationId xmlns:a16="http://schemas.microsoft.com/office/drawing/2014/main" id="{8DF5407D-C238-4E60-9DD8-38886FA8A65B}"/>
              </a:ext>
            </a:extLst>
          </p:cNvPr>
          <p:cNvSpPr>
            <a:spLocks noGrp="1"/>
          </p:cNvSpPr>
          <p:nvPr>
            <p:ph sz="half" idx="1"/>
          </p:nvPr>
        </p:nvSpPr>
        <p:spPr>
          <a:xfrm>
            <a:off x="449356" y="1468790"/>
            <a:ext cx="7416799" cy="4320000"/>
          </a:xfrm>
        </p:spPr>
        <p:txBody>
          <a:bodyPr lIns="91440" tIns="45720" rIns="91440" bIns="45720" anchor="t"/>
          <a:lstStyle/>
          <a:p>
            <a:pPr>
              <a:spcBef>
                <a:spcPts val="0"/>
              </a:spcBef>
              <a:buBlip>
                <a:blip r:embed="rId3">
                  <a:extLst>
                    <a:ext uri="{96DAC541-7B7A-43D3-8B79-37D633B846F1}">
                      <asvg:svgBlip xmlns="" xmlns:asvg="http://schemas.microsoft.com/office/drawing/2016/SVG/main" r:embed="rId4"/>
                    </a:ext>
                  </a:extLst>
                </a:blip>
              </a:buBlip>
            </a:pPr>
            <a:r>
              <a:rPr lang="da-DK" sz="2000" dirty="0">
                <a:ea typeface="Times New Roman" panose="02020603050405020304" pitchFamily="18" charset="0"/>
                <a:cs typeface="Calibri"/>
              </a:rPr>
              <a:t> Film om skolefravær af Børns Vilkår</a:t>
            </a:r>
          </a:p>
          <a:p>
            <a:pPr>
              <a:spcBef>
                <a:spcPts val="0"/>
              </a:spcBef>
              <a:buBlip>
                <a:blip r:embed="rId3">
                  <a:extLst>
                    <a:ext uri="{96DAC541-7B7A-43D3-8B79-37D633B846F1}">
                      <asvg:svgBlip xmlns="" xmlns:asvg="http://schemas.microsoft.com/office/drawing/2016/SVG/main" r:embed="rId4"/>
                    </a:ext>
                  </a:extLst>
                </a:blip>
              </a:buBlip>
            </a:pPr>
            <a:endParaRPr lang="da-DK" sz="2000" dirty="0">
              <a:ea typeface="Times New Roman" panose="02020603050405020304" pitchFamily="18" charset="0"/>
              <a:cs typeface="Calibri"/>
            </a:endParaRPr>
          </a:p>
          <a:p>
            <a:pPr>
              <a:spcBef>
                <a:spcPts val="0"/>
              </a:spcBef>
              <a:buBlip>
                <a:blip r:embed="rId3">
                  <a:extLst>
                    <a:ext uri="{96DAC541-7B7A-43D3-8B79-37D633B846F1}">
                      <asvg:svgBlip xmlns="" xmlns:asvg="http://schemas.microsoft.com/office/drawing/2016/SVG/main" r:embed="rId4"/>
                    </a:ext>
                  </a:extLst>
                </a:blip>
              </a:buBlip>
            </a:pPr>
            <a:r>
              <a:rPr lang="da-DK" sz="2000" dirty="0">
                <a:ea typeface="Times New Roman" panose="02020603050405020304" pitchFamily="18" charset="0"/>
                <a:cs typeface="Calibri"/>
              </a:rPr>
              <a:t> Viden om skolefravær</a:t>
            </a:r>
          </a:p>
          <a:p>
            <a:pPr>
              <a:spcBef>
                <a:spcPts val="0"/>
              </a:spcBef>
              <a:buBlip>
                <a:blip r:embed="rId3">
                  <a:extLst>
                    <a:ext uri="{96DAC541-7B7A-43D3-8B79-37D633B846F1}">
                      <asvg:svgBlip xmlns="" xmlns:asvg="http://schemas.microsoft.com/office/drawing/2016/SVG/main" r:embed="rId4"/>
                    </a:ext>
                  </a:extLst>
                </a:blip>
              </a:buBlip>
            </a:pPr>
            <a:endParaRPr lang="da-DK" sz="2000" dirty="0">
              <a:ea typeface="Times New Roman" panose="02020603050405020304" pitchFamily="18" charset="0"/>
              <a:cs typeface="Calibri"/>
            </a:endParaRPr>
          </a:p>
          <a:p>
            <a:pPr>
              <a:spcBef>
                <a:spcPts val="0"/>
              </a:spcBef>
              <a:buBlip>
                <a:blip r:embed="rId3">
                  <a:extLst>
                    <a:ext uri="{96DAC541-7B7A-43D3-8B79-37D633B846F1}">
                      <asvg:svgBlip xmlns="" xmlns:asvg="http://schemas.microsoft.com/office/drawing/2016/SVG/main" r:embed="rId4"/>
                    </a:ext>
                  </a:extLst>
                </a:blip>
              </a:buBlip>
            </a:pPr>
            <a:r>
              <a:rPr lang="da-DK" sz="2000" dirty="0">
                <a:ea typeface="Times New Roman" panose="02020603050405020304" pitchFamily="18" charset="0"/>
                <a:cs typeface="Calibri"/>
              </a:rPr>
              <a:t> Klassekammerater og forældres betydning</a:t>
            </a:r>
          </a:p>
          <a:p>
            <a:pPr>
              <a:spcBef>
                <a:spcPts val="0"/>
              </a:spcBef>
              <a:buBlip>
                <a:blip r:embed="rId3">
                  <a:extLst>
                    <a:ext uri="{96DAC541-7B7A-43D3-8B79-37D633B846F1}">
                      <asvg:svgBlip xmlns="" xmlns:asvg="http://schemas.microsoft.com/office/drawing/2016/SVG/main" r:embed="rId4"/>
                    </a:ext>
                  </a:extLst>
                </a:blip>
              </a:buBlip>
            </a:pPr>
            <a:endParaRPr lang="da-DK" sz="2000" dirty="0">
              <a:ea typeface="Times New Roman" panose="02020603050405020304" pitchFamily="18" charset="0"/>
              <a:cs typeface="Calibri"/>
            </a:endParaRPr>
          </a:p>
          <a:p>
            <a:pPr>
              <a:spcBef>
                <a:spcPts val="0"/>
              </a:spcBef>
              <a:buBlip>
                <a:blip r:embed="rId3">
                  <a:extLst>
                    <a:ext uri="{96DAC541-7B7A-43D3-8B79-37D633B846F1}">
                      <asvg:svgBlip xmlns="" xmlns:asvg="http://schemas.microsoft.com/office/drawing/2016/SVG/main" r:embed="rId4"/>
                    </a:ext>
                  </a:extLst>
                </a:blip>
              </a:buBlip>
            </a:pPr>
            <a:r>
              <a:rPr lang="da-DK" sz="2000" dirty="0">
                <a:ea typeface="Times New Roman" panose="02020603050405020304" pitchFamily="18" charset="0"/>
                <a:cs typeface="Calibri"/>
              </a:rPr>
              <a:t> Hvordan kan vi samarbejde om en god skolegang for jeres børn?</a:t>
            </a:r>
          </a:p>
          <a:p>
            <a:pPr>
              <a:spcBef>
                <a:spcPts val="0"/>
              </a:spcBef>
              <a:buBlip>
                <a:blip r:embed="rId3">
                  <a:extLst>
                    <a:ext uri="{96DAC541-7B7A-43D3-8B79-37D633B846F1}">
                      <asvg:svgBlip xmlns="" xmlns:asvg="http://schemas.microsoft.com/office/drawing/2016/SVG/main" r:embed="rId4"/>
                    </a:ext>
                  </a:extLst>
                </a:blip>
              </a:buBlip>
            </a:pPr>
            <a:endParaRPr lang="da-DK" sz="2000" dirty="0">
              <a:ea typeface="Times New Roman" panose="02020603050405020304" pitchFamily="18" charset="0"/>
              <a:cs typeface="Calibri"/>
            </a:endParaRPr>
          </a:p>
          <a:p>
            <a:pPr>
              <a:spcBef>
                <a:spcPts val="0"/>
              </a:spcBef>
              <a:buBlip>
                <a:blip r:embed="rId3">
                  <a:extLst>
                    <a:ext uri="{96DAC541-7B7A-43D3-8B79-37D633B846F1}">
                      <asvg:svgBlip xmlns="" xmlns:asvg="http://schemas.microsoft.com/office/drawing/2016/SVG/main" r:embed="rId4"/>
                    </a:ext>
                  </a:extLst>
                </a:blip>
              </a:buBlip>
            </a:pPr>
            <a:r>
              <a:rPr lang="da-DK" sz="2000" dirty="0">
                <a:ea typeface="Times New Roman" panose="02020603050405020304" pitchFamily="18" charset="0"/>
                <a:cs typeface="Calibri"/>
              </a:rPr>
              <a:t> Hvordan arbejder vi med skolefravær på vores skole</a:t>
            </a:r>
            <a:r>
              <a:rPr lang="da-DK" sz="2000" dirty="0" smtClean="0">
                <a:ea typeface="Times New Roman" panose="02020603050405020304" pitchFamily="18" charset="0"/>
                <a:cs typeface="Calibri"/>
              </a:rPr>
              <a:t>?</a:t>
            </a:r>
          </a:p>
          <a:p>
            <a:pPr>
              <a:spcBef>
                <a:spcPts val="0"/>
              </a:spcBef>
              <a:buBlip>
                <a:blip r:embed="rId3">
                  <a:extLst>
                    <a:ext uri="{96DAC541-7B7A-43D3-8B79-37D633B846F1}">
                      <asvg:svgBlip xmlns="" xmlns:asvg="http://schemas.microsoft.com/office/drawing/2016/SVG/main" r:embed="rId4"/>
                    </a:ext>
                  </a:extLst>
                </a:blip>
              </a:buBlip>
            </a:pPr>
            <a:endParaRPr lang="da-DK" sz="2000" dirty="0">
              <a:ea typeface="Times New Roman" panose="02020603050405020304" pitchFamily="18" charset="0"/>
              <a:cs typeface="Calibri"/>
            </a:endParaRPr>
          </a:p>
          <a:p>
            <a:pPr marL="0" indent="0">
              <a:spcBef>
                <a:spcPts val="0"/>
              </a:spcBef>
              <a:buNone/>
            </a:pPr>
            <a:endParaRPr lang="da-DK" sz="2000" dirty="0">
              <a:cs typeface="Times New Roman"/>
            </a:endParaRPr>
          </a:p>
          <a:p>
            <a:endParaRPr lang="en-US" sz="2000" dirty="0"/>
          </a:p>
        </p:txBody>
      </p:sp>
      <p:sp>
        <p:nvSpPr>
          <p:cNvPr id="4" name="Pladsholder til slidenummer 3">
            <a:extLst>
              <a:ext uri="{FF2B5EF4-FFF2-40B4-BE49-F238E27FC236}">
                <a16:creationId xmlns:a16="http://schemas.microsoft.com/office/drawing/2014/main" id="{F14F3707-50F4-4998-84D6-1E8BCF17669E}"/>
              </a:ext>
            </a:extLst>
          </p:cNvPr>
          <p:cNvSpPr>
            <a:spLocks noGrp="1"/>
          </p:cNvSpPr>
          <p:nvPr>
            <p:ph type="sldNum" sz="quarter" idx="12"/>
          </p:nvPr>
        </p:nvSpPr>
        <p:spPr/>
        <p:txBody>
          <a:bodyPr/>
          <a:lstStyle/>
          <a:p>
            <a:r>
              <a:rPr lang="da-DK"/>
              <a:t>Side </a:t>
            </a:r>
            <a:fld id="{730605FF-F867-A740-A5DE-C65B9C40772E}" type="slidenum">
              <a:rPr lang="da-DK" smtClean="0"/>
              <a:pPr/>
              <a:t>4</a:t>
            </a:fld>
            <a:endParaRPr lang="da-DK"/>
          </a:p>
        </p:txBody>
      </p:sp>
      <p:pic>
        <p:nvPicPr>
          <p:cNvPr id="6" name="Billede 5">
            <a:extLst>
              <a:ext uri="{FF2B5EF4-FFF2-40B4-BE49-F238E27FC236}">
                <a16:creationId xmlns:a16="http://schemas.microsoft.com/office/drawing/2014/main" id="{A7AF7027-F0ED-F6A7-13D7-48DCC65D7A39}"/>
              </a:ext>
            </a:extLst>
          </p:cNvPr>
          <p:cNvPicPr>
            <a:picLocks noChangeAspect="1"/>
          </p:cNvPicPr>
          <p:nvPr/>
        </p:nvPicPr>
        <p:blipFill rotWithShape="1">
          <a:blip r:embed="rId5">
            <a:extLst>
              <a:ext uri="{28A0092B-C50C-407E-A947-70E740481C1C}">
                <a14:useLocalDpi xmlns:a14="http://schemas.microsoft.com/office/drawing/2010/main" val="0"/>
              </a:ext>
            </a:extLst>
          </a:blip>
          <a:srcRect l="25884" t="10473" r="25727"/>
          <a:stretch/>
        </p:blipFill>
        <p:spPr>
          <a:xfrm>
            <a:off x="8443338" y="2375208"/>
            <a:ext cx="3394022" cy="3532193"/>
          </a:xfrm>
          <a:prstGeom prst="rect">
            <a:avLst/>
          </a:prstGeom>
        </p:spPr>
      </p:pic>
      <p:pic>
        <p:nvPicPr>
          <p:cNvPr id="7" name="Billede 6" descr="Decorative">
            <a:extLst>
              <a:ext uri="{FF2B5EF4-FFF2-40B4-BE49-F238E27FC236}">
                <a16:creationId xmlns:a16="http://schemas.microsoft.com/office/drawing/2014/main" id="{A8509602-F919-46F5-B878-B6FC9B365743}"/>
              </a:ext>
              <a:ext uri="{C183D7F6-B498-43B3-948B-1728B52AA6E4}">
                <adec:decorative xmlns:lc="http://schemas.openxmlformats.org/drawingml/2006/lockedCanvas" xmlns:adec="http://schemas.microsoft.com/office/drawing/2017/decorativ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p:cNvPr>
          <p:cNvPicPr/>
          <p:nvPr/>
        </p:nvPicPr>
        <p:blipFill>
          <a:blip r:embed="rId6" cstate="hqprint">
            <a:extLst>
              <a:ext uri="{28A0092B-C50C-407E-A947-70E740481C1C}">
                <a14:useLocalDpi xmlns:a14="http://schemas.microsoft.com/office/drawing/2010/main" val="0"/>
              </a:ext>
            </a:extLst>
          </a:blip>
          <a:stretch>
            <a:fillRect/>
          </a:stretch>
        </p:blipFill>
        <p:spPr>
          <a:xfrm>
            <a:off x="80117" y="85679"/>
            <a:ext cx="1390015" cy="503555"/>
          </a:xfrm>
          <a:prstGeom prst="rect">
            <a:avLst/>
          </a:prstGeom>
        </p:spPr>
      </p:pic>
    </p:spTree>
    <p:extLst>
      <p:ext uri="{BB962C8B-B14F-4D97-AF65-F5344CB8AC3E}">
        <p14:creationId xmlns:p14="http://schemas.microsoft.com/office/powerpoint/2010/main" val="72219830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356D41-5DFA-E590-70CB-55436BE98511}"/>
              </a:ext>
            </a:extLst>
          </p:cNvPr>
          <p:cNvSpPr>
            <a:spLocks noGrp="1"/>
          </p:cNvSpPr>
          <p:nvPr>
            <p:ph type="title"/>
          </p:nvPr>
        </p:nvSpPr>
        <p:spPr/>
        <p:txBody>
          <a:bodyPr lIns="91440" tIns="45720" rIns="91440" bIns="45720" anchor="t"/>
          <a:lstStyle/>
          <a:p>
            <a:r>
              <a:rPr lang="da-DK">
                <a:cs typeface="Calibri Light"/>
              </a:rPr>
              <a:t>(Her skal skole-hjem-samarbejdsfilmen være)</a:t>
            </a:r>
          </a:p>
        </p:txBody>
      </p:sp>
      <p:sp>
        <p:nvSpPr>
          <p:cNvPr id="4" name="Pladsholder til slidenummer 3">
            <a:extLst>
              <a:ext uri="{FF2B5EF4-FFF2-40B4-BE49-F238E27FC236}">
                <a16:creationId xmlns:a16="http://schemas.microsoft.com/office/drawing/2014/main" id="{65ECDF4A-173F-940B-BCC3-B2148EB11882}"/>
              </a:ext>
            </a:extLst>
          </p:cNvPr>
          <p:cNvSpPr>
            <a:spLocks noGrp="1"/>
          </p:cNvSpPr>
          <p:nvPr>
            <p:ph type="sldNum" sz="quarter" idx="12"/>
          </p:nvPr>
        </p:nvSpPr>
        <p:spPr/>
        <p:txBody>
          <a:bodyPr/>
          <a:lstStyle/>
          <a:p>
            <a:r>
              <a:rPr lang="da-DK"/>
              <a:t>Side </a:t>
            </a:r>
            <a:fld id="{730605FF-F867-A740-A5DE-C65B9C40772E}" type="slidenum">
              <a:rPr lang="da-DK" smtClean="0"/>
              <a:pPr/>
              <a:t>5</a:t>
            </a:fld>
            <a:endParaRPr lang="da-DK"/>
          </a:p>
        </p:txBody>
      </p:sp>
      <p:sp>
        <p:nvSpPr>
          <p:cNvPr id="3" name="Tekstfelt 2">
            <a:extLst>
              <a:ext uri="{FF2B5EF4-FFF2-40B4-BE49-F238E27FC236}">
                <a16:creationId xmlns:a16="http://schemas.microsoft.com/office/drawing/2014/main" id="{12FB9164-C349-8C14-3498-9F1D7885DD4D}"/>
              </a:ext>
            </a:extLst>
          </p:cNvPr>
          <p:cNvSpPr txBox="1"/>
          <p:nvPr/>
        </p:nvSpPr>
        <p:spPr>
          <a:xfrm>
            <a:off x="3010830" y="2492298"/>
            <a:ext cx="5497551" cy="1432932"/>
          </a:xfrm>
          <a:prstGeom prst="rect">
            <a:avLst/>
          </a:prstGeom>
          <a:noFill/>
        </p:spPr>
        <p:txBody>
          <a:bodyPr wrap="square" lIns="0" tIns="0" rIns="0" bIns="0" rtlCol="0">
            <a:noAutofit/>
          </a:bodyPr>
          <a:lstStyle/>
          <a:p>
            <a:pPr algn="l">
              <a:lnSpc>
                <a:spcPct val="110000"/>
              </a:lnSpc>
              <a:spcBef>
                <a:spcPts val="1200"/>
              </a:spcBef>
              <a:buSzPct val="80000"/>
            </a:pPr>
            <a:r>
              <a:rPr lang="da-DK" sz="8000">
                <a:solidFill>
                  <a:srgbClr val="FF0000"/>
                </a:solidFill>
                <a:latin typeface="ImaginaryFriendBBW00-Rg" panose="02000506000000020004" pitchFamily="2" charset="0"/>
              </a:rPr>
              <a:t>Kommer snart</a:t>
            </a:r>
          </a:p>
        </p:txBody>
      </p:sp>
      <p:sp>
        <p:nvSpPr>
          <p:cNvPr id="6" name="Rektangel 5">
            <a:extLst>
              <a:ext uri="{FF2B5EF4-FFF2-40B4-BE49-F238E27FC236}">
                <a16:creationId xmlns:a16="http://schemas.microsoft.com/office/drawing/2014/main" id="{37A9551D-27EB-35CB-44C9-259233E9066E}"/>
              </a:ext>
            </a:extLst>
          </p:cNvPr>
          <p:cNvSpPr/>
          <p:nvPr/>
        </p:nvSpPr>
        <p:spPr>
          <a:xfrm>
            <a:off x="0" y="-69710"/>
            <a:ext cx="12192000" cy="69277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dirty="0" err="1">
              <a:solidFill>
                <a:schemeClr val="bg1"/>
              </a:solidFill>
            </a:endParaRPr>
          </a:p>
        </p:txBody>
      </p:sp>
      <p:pic>
        <p:nvPicPr>
          <p:cNvPr id="5" name="Onlinemedier 4" title="Forebyg fravær sammen">
            <a:hlinkClick r:id="" action="ppaction://media"/>
            <a:extLst>
              <a:ext uri="{FF2B5EF4-FFF2-40B4-BE49-F238E27FC236}">
                <a16:creationId xmlns:a16="http://schemas.microsoft.com/office/drawing/2014/main" id="{EB8B86C8-CC12-3E9F-FC05-215C129A6E9E}"/>
              </a:ext>
            </a:extLst>
          </p:cNvPr>
          <p:cNvPicPr>
            <a:picLocks noRot="1" noChangeAspect="1"/>
          </p:cNvPicPr>
          <p:nvPr>
            <a:videoFile r:link="rId1"/>
          </p:nvPr>
        </p:nvPicPr>
        <p:blipFill>
          <a:blip r:embed="rId4"/>
          <a:stretch>
            <a:fillRect/>
          </a:stretch>
        </p:blipFill>
        <p:spPr>
          <a:xfrm>
            <a:off x="-29307" y="-53242"/>
            <a:ext cx="12211537" cy="6866791"/>
          </a:xfrm>
          <a:prstGeom prst="rect">
            <a:avLst/>
          </a:prstGeom>
        </p:spPr>
      </p:pic>
    </p:spTree>
    <p:extLst>
      <p:ext uri="{BB962C8B-B14F-4D97-AF65-F5344CB8AC3E}">
        <p14:creationId xmlns:p14="http://schemas.microsoft.com/office/powerpoint/2010/main" val="22819928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descr="Et billede, der indeholder tekst, møbler, sæde, stol&#10;&#10;Automatisk genereret beskrivelse">
            <a:extLst>
              <a:ext uri="{FF2B5EF4-FFF2-40B4-BE49-F238E27FC236}">
                <a16:creationId xmlns:a16="http://schemas.microsoft.com/office/drawing/2014/main" id="{41C7168F-87F6-3745-3446-C77D042E0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240" y="1889443"/>
            <a:ext cx="9083040" cy="5109210"/>
          </a:xfrm>
          <a:prstGeom prst="rect">
            <a:avLst/>
          </a:prstGeom>
        </p:spPr>
      </p:pic>
      <p:sp>
        <p:nvSpPr>
          <p:cNvPr id="2" name="Titel 1">
            <a:extLst>
              <a:ext uri="{FF2B5EF4-FFF2-40B4-BE49-F238E27FC236}">
                <a16:creationId xmlns:a16="http://schemas.microsoft.com/office/drawing/2014/main" id="{336A54CD-BA93-4871-B726-D747BB93B6F2}"/>
              </a:ext>
            </a:extLst>
          </p:cNvPr>
          <p:cNvSpPr>
            <a:spLocks noGrp="1"/>
          </p:cNvSpPr>
          <p:nvPr>
            <p:ph type="title"/>
          </p:nvPr>
        </p:nvSpPr>
        <p:spPr/>
        <p:txBody>
          <a:bodyPr lIns="91440" tIns="45720" rIns="91440" bIns="45720" anchor="t"/>
          <a:lstStyle/>
          <a:p>
            <a:r>
              <a:rPr lang="en-US" b="1" err="1">
                <a:cs typeface="Calibri Light"/>
              </a:rPr>
              <a:t>Skolefravær</a:t>
            </a:r>
            <a:r>
              <a:rPr lang="en-US" b="1">
                <a:cs typeface="Calibri Light"/>
              </a:rPr>
              <a:t> er </a:t>
            </a:r>
            <a:r>
              <a:rPr lang="en-US" b="1" err="1">
                <a:cs typeface="Calibri Light"/>
              </a:rPr>
              <a:t>altid</a:t>
            </a:r>
            <a:r>
              <a:rPr lang="en-US" b="1">
                <a:cs typeface="Calibri Light"/>
              </a:rPr>
              <a:t> et </a:t>
            </a:r>
            <a:r>
              <a:rPr lang="en-US" b="1" err="1">
                <a:cs typeface="Calibri Light"/>
              </a:rPr>
              <a:t>sammensat</a:t>
            </a:r>
            <a:r>
              <a:rPr lang="en-US" b="1">
                <a:cs typeface="Calibri Light"/>
              </a:rPr>
              <a:t> problem</a:t>
            </a:r>
          </a:p>
        </p:txBody>
      </p:sp>
      <p:sp>
        <p:nvSpPr>
          <p:cNvPr id="3" name="Pladsholder til indhold 2">
            <a:extLst>
              <a:ext uri="{FF2B5EF4-FFF2-40B4-BE49-F238E27FC236}">
                <a16:creationId xmlns:a16="http://schemas.microsoft.com/office/drawing/2014/main" id="{8DF5407D-C238-4E60-9DD8-38886FA8A65B}"/>
              </a:ext>
            </a:extLst>
          </p:cNvPr>
          <p:cNvSpPr>
            <a:spLocks noGrp="1"/>
          </p:cNvSpPr>
          <p:nvPr>
            <p:ph idx="1"/>
          </p:nvPr>
        </p:nvSpPr>
        <p:spPr>
          <a:xfrm>
            <a:off x="442913" y="1198563"/>
            <a:ext cx="11306175" cy="833850"/>
          </a:xfrm>
        </p:spPr>
        <p:txBody>
          <a:bodyPr lIns="91440" tIns="45720" rIns="91440" bIns="45720" anchor="t">
            <a:normAutofit/>
          </a:bodyPr>
          <a:lstStyle/>
          <a:p>
            <a:pPr marL="0" indent="0">
              <a:spcBef>
                <a:spcPts val="0"/>
              </a:spcBef>
              <a:buNone/>
            </a:pPr>
            <a:r>
              <a:rPr lang="da-DK" sz="1800">
                <a:ea typeface="Open Sans"/>
                <a:cs typeface="Calibri"/>
              </a:rPr>
              <a:t>Skolefravær kan opstå for </a:t>
            </a:r>
            <a:r>
              <a:rPr lang="da-DK" sz="1800" i="1">
                <a:ea typeface="Open Sans"/>
                <a:cs typeface="Calibri"/>
              </a:rPr>
              <a:t>alle </a:t>
            </a:r>
            <a:r>
              <a:rPr lang="da-DK" sz="1800">
                <a:ea typeface="Open Sans"/>
                <a:cs typeface="Calibri"/>
              </a:rPr>
              <a:t>børn</a:t>
            </a:r>
            <a:r>
              <a:rPr lang="en-US" sz="1800">
                <a:ea typeface="Open Sans"/>
                <a:cs typeface="Open Sans"/>
              </a:rPr>
              <a:t>. </a:t>
            </a:r>
            <a:r>
              <a:rPr lang="da-DK" sz="1800">
                <a:ea typeface="Open Sans"/>
                <a:cs typeface="Open Sans"/>
              </a:rPr>
              <a:t>Skolefravær er et komplekst problem med mange årsager. </a:t>
            </a:r>
          </a:p>
          <a:p>
            <a:pPr marL="0" indent="0">
              <a:spcBef>
                <a:spcPts val="0"/>
              </a:spcBef>
              <a:buNone/>
            </a:pPr>
            <a:r>
              <a:rPr lang="da-DK" sz="1800">
                <a:ea typeface="Open Sans"/>
                <a:cs typeface="Open Sans"/>
              </a:rPr>
              <a:t>Det kan f.eks. handle om</a:t>
            </a:r>
            <a:r>
              <a:rPr lang="da-DK" sz="1800">
                <a:ea typeface="Open Sans"/>
              </a:rPr>
              <a:t>…</a:t>
            </a:r>
            <a:endParaRPr lang="da-DK" sz="1800">
              <a:cs typeface="Times New Roman"/>
            </a:endParaRPr>
          </a:p>
          <a:p>
            <a:endParaRPr lang="en-US"/>
          </a:p>
        </p:txBody>
      </p:sp>
      <p:sp>
        <p:nvSpPr>
          <p:cNvPr id="4" name="Pladsholder til slidenummer 3">
            <a:extLst>
              <a:ext uri="{FF2B5EF4-FFF2-40B4-BE49-F238E27FC236}">
                <a16:creationId xmlns:a16="http://schemas.microsoft.com/office/drawing/2014/main" id="{F14F3707-50F4-4998-84D6-1E8BCF17669E}"/>
              </a:ext>
            </a:extLst>
          </p:cNvPr>
          <p:cNvSpPr>
            <a:spLocks noGrp="1"/>
          </p:cNvSpPr>
          <p:nvPr>
            <p:ph type="sldNum" sz="quarter" idx="12"/>
          </p:nvPr>
        </p:nvSpPr>
        <p:spPr/>
        <p:txBody>
          <a:bodyPr/>
          <a:lstStyle/>
          <a:p>
            <a:r>
              <a:rPr lang="da-DK"/>
              <a:t>Side </a:t>
            </a:r>
            <a:fld id="{730605FF-F867-A740-A5DE-C65B9C40772E}" type="slidenum">
              <a:rPr lang="da-DK" smtClean="0"/>
              <a:pPr/>
              <a:t>6</a:t>
            </a:fld>
            <a:endParaRPr lang="da-DK"/>
          </a:p>
        </p:txBody>
      </p:sp>
      <p:sp>
        <p:nvSpPr>
          <p:cNvPr id="18" name="Tekstfelt 17">
            <a:extLst>
              <a:ext uri="{FF2B5EF4-FFF2-40B4-BE49-F238E27FC236}">
                <a16:creationId xmlns:a16="http://schemas.microsoft.com/office/drawing/2014/main" id="{AF249407-D950-25DB-1549-11E2013532FB}"/>
              </a:ext>
            </a:extLst>
          </p:cNvPr>
          <p:cNvSpPr txBox="1"/>
          <p:nvPr/>
        </p:nvSpPr>
        <p:spPr>
          <a:xfrm>
            <a:off x="876543" y="2480450"/>
            <a:ext cx="3332480" cy="369332"/>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u</a:t>
            </a:r>
            <a:r>
              <a:rPr lang="da-DK" i="1">
                <a:effectLst/>
                <a:latin typeface="ImaginaryFriendBBW00-Rg" panose="02000506000000020004" pitchFamily="2" charset="0"/>
                <a:ea typeface="Calibri" panose="020F0502020204030204" pitchFamily="34" charset="0"/>
                <a:cs typeface="Segoe UI" panose="020B0502040204020203" pitchFamily="34" charset="0"/>
              </a:rPr>
              <a:t>ro eller uforudsigelighed…</a:t>
            </a:r>
            <a:endParaRPr lang="da-DK" i="1">
              <a:effectLst/>
              <a:latin typeface="ImaginaryFriendBBW00-Rg" panose="02000506000000020004" pitchFamily="2" charset="0"/>
              <a:ea typeface="Calibri" panose="020F0502020204030204" pitchFamily="34" charset="0"/>
            </a:endParaRPr>
          </a:p>
        </p:txBody>
      </p:sp>
      <p:sp>
        <p:nvSpPr>
          <p:cNvPr id="19" name="Tekstfelt 18">
            <a:extLst>
              <a:ext uri="{FF2B5EF4-FFF2-40B4-BE49-F238E27FC236}">
                <a16:creationId xmlns:a16="http://schemas.microsoft.com/office/drawing/2014/main" id="{2647EFD3-E0ED-1DF4-DB44-4B93A3703BD3}"/>
              </a:ext>
            </a:extLst>
          </p:cNvPr>
          <p:cNvSpPr txBox="1"/>
          <p:nvPr/>
        </p:nvSpPr>
        <p:spPr>
          <a:xfrm>
            <a:off x="6638065" y="2480450"/>
            <a:ext cx="4222160" cy="646331"/>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effectLst/>
                <a:latin typeface="ImaginaryFriendBBW00-Rg" panose="02000506000000020004" pitchFamily="2" charset="0"/>
                <a:ea typeface="Calibri" panose="020F0502020204030204" pitchFamily="34" charset="0"/>
                <a:cs typeface="Segoe UI" panose="020B0502040204020203" pitchFamily="34" charset="0"/>
              </a:rPr>
              <a:t>svære relationer til klassekammerater eller lærere …</a:t>
            </a:r>
            <a:endParaRPr lang="da-DK" i="1">
              <a:effectLst/>
              <a:latin typeface="ImaginaryFriendBBW00-Rg" panose="02000506000000020004" pitchFamily="2" charset="0"/>
              <a:ea typeface="Calibri" panose="020F0502020204030204" pitchFamily="34" charset="0"/>
            </a:endParaRPr>
          </a:p>
        </p:txBody>
      </p:sp>
      <p:sp>
        <p:nvSpPr>
          <p:cNvPr id="20" name="Tekstfelt 19">
            <a:extLst>
              <a:ext uri="{FF2B5EF4-FFF2-40B4-BE49-F238E27FC236}">
                <a16:creationId xmlns:a16="http://schemas.microsoft.com/office/drawing/2014/main" id="{E259FB0D-0C7F-7374-38EA-2F800E4B824E}"/>
              </a:ext>
            </a:extLst>
          </p:cNvPr>
          <p:cNvSpPr txBox="1"/>
          <p:nvPr/>
        </p:nvSpPr>
        <p:spPr>
          <a:xfrm>
            <a:off x="7170468" y="3652826"/>
            <a:ext cx="3332480" cy="646331"/>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latin typeface="ImaginaryFriendBBW00-Rg" panose="02000506000000020004" pitchFamily="2" charset="0"/>
                <a:ea typeface="Calibri" panose="020F0502020204030204" pitchFamily="34" charset="0"/>
                <a:cs typeface="Segoe UI" panose="020B0502040204020203" pitchFamily="34" charset="0"/>
              </a:rPr>
              <a:t>u</a:t>
            </a:r>
            <a:r>
              <a:rPr lang="da-DK" i="1">
                <a:effectLst/>
                <a:latin typeface="ImaginaryFriendBBW00-Rg" panose="02000506000000020004" pitchFamily="2" charset="0"/>
                <a:ea typeface="Calibri" panose="020F0502020204030204" pitchFamily="34" charset="0"/>
                <a:cs typeface="Segoe UI" panose="020B0502040204020203" pitchFamily="34" charset="0"/>
              </a:rPr>
              <a:t>ndervisning, som eleven synes er kedelig eller for svær…</a:t>
            </a:r>
            <a:endParaRPr lang="da-DK" i="1">
              <a:effectLst/>
              <a:latin typeface="ImaginaryFriendBBW00-Rg" panose="02000506000000020004" pitchFamily="2" charset="0"/>
              <a:ea typeface="Calibri" panose="020F0502020204030204" pitchFamily="34" charset="0"/>
            </a:endParaRPr>
          </a:p>
        </p:txBody>
      </p:sp>
      <p:sp>
        <p:nvSpPr>
          <p:cNvPr id="21" name="Tekstfelt 20">
            <a:extLst>
              <a:ext uri="{FF2B5EF4-FFF2-40B4-BE49-F238E27FC236}">
                <a16:creationId xmlns:a16="http://schemas.microsoft.com/office/drawing/2014/main" id="{D57E9DE6-A294-DEE9-0027-563B690A478A}"/>
              </a:ext>
            </a:extLst>
          </p:cNvPr>
          <p:cNvSpPr txBox="1"/>
          <p:nvPr/>
        </p:nvSpPr>
        <p:spPr>
          <a:xfrm>
            <a:off x="1232744" y="3695886"/>
            <a:ext cx="3332480" cy="646331"/>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effectLst/>
                <a:latin typeface="ImaginaryFriendBBW00-Rg" panose="02000506000000020004" pitchFamily="2" charset="0"/>
                <a:ea typeface="Calibri" panose="020F0502020204030204" pitchFamily="34" charset="0"/>
                <a:cs typeface="Segoe UI" panose="020B0502040204020203" pitchFamily="34" charset="0"/>
              </a:rPr>
              <a:t>følelse af ikke at høre til i skolens fællesskab…</a:t>
            </a:r>
            <a:endParaRPr lang="da-DK" i="1">
              <a:effectLst/>
              <a:latin typeface="ImaginaryFriendBBW00-Rg" panose="02000506000000020004" pitchFamily="2" charset="0"/>
              <a:ea typeface="Calibri" panose="020F0502020204030204" pitchFamily="34" charset="0"/>
            </a:endParaRPr>
          </a:p>
        </p:txBody>
      </p:sp>
      <p:sp>
        <p:nvSpPr>
          <p:cNvPr id="22" name="Tekstfelt 21">
            <a:extLst>
              <a:ext uri="{FF2B5EF4-FFF2-40B4-BE49-F238E27FC236}">
                <a16:creationId xmlns:a16="http://schemas.microsoft.com/office/drawing/2014/main" id="{45C09E1B-F734-44AE-F386-9BA2D10A48BB}"/>
              </a:ext>
            </a:extLst>
          </p:cNvPr>
          <p:cNvSpPr txBox="1"/>
          <p:nvPr/>
        </p:nvSpPr>
        <p:spPr>
          <a:xfrm>
            <a:off x="442914" y="5169321"/>
            <a:ext cx="4059716" cy="923330"/>
          </a:xfrm>
          <a:prstGeom prst="rect">
            <a:avLst/>
          </a:prstGeom>
          <a:noFill/>
        </p:spPr>
        <p:txBody>
          <a:bodyPr wrap="square">
            <a:spAutoFit/>
          </a:bodyPr>
          <a:lstStyle/>
          <a:p>
            <a:r>
              <a:rPr lang="da-DK" i="1">
                <a:latin typeface="ImaginaryFriendBBW00-Rg" panose="02000506000000020004" pitchFamily="2" charset="0"/>
                <a:cs typeface="Segoe UI" panose="020B0502040204020203" pitchFamily="34" charset="0"/>
              </a:rPr>
              <a:t>… </a:t>
            </a:r>
            <a:r>
              <a:rPr lang="da-DK" i="1">
                <a:effectLst/>
                <a:latin typeface="ImaginaryFriendBBW00-Rg" panose="02000506000000020004" pitchFamily="2" charset="0"/>
                <a:ea typeface="Calibri" panose="020F0502020204030204" pitchFamily="34" charset="0"/>
                <a:cs typeface="Segoe UI" panose="020B0502040204020203" pitchFamily="34" charset="0"/>
              </a:rPr>
              <a:t>skift og ændringer i elevens liv (lærerskift, nye situationer i familien, flytning)…</a:t>
            </a:r>
            <a:endParaRPr lang="da-DK" i="1">
              <a:effectLst/>
              <a:latin typeface="ImaginaryFriendBBW00-Rg" panose="02000506000000020004" pitchFamily="2" charset="0"/>
              <a:ea typeface="Calibri" panose="020F0502020204030204" pitchFamily="34" charset="0"/>
            </a:endParaRPr>
          </a:p>
        </p:txBody>
      </p:sp>
      <p:sp>
        <p:nvSpPr>
          <p:cNvPr id="23" name="Tekstfelt 22">
            <a:extLst>
              <a:ext uri="{FF2B5EF4-FFF2-40B4-BE49-F238E27FC236}">
                <a16:creationId xmlns:a16="http://schemas.microsoft.com/office/drawing/2014/main" id="{DC5F2D62-7E57-C1A6-0E6F-45AF4244B3EE}"/>
              </a:ext>
            </a:extLst>
          </p:cNvPr>
          <p:cNvSpPr txBox="1"/>
          <p:nvPr/>
        </p:nvSpPr>
        <p:spPr>
          <a:xfrm>
            <a:off x="7588704" y="5102200"/>
            <a:ext cx="3800383" cy="830997"/>
          </a:xfrm>
          <a:prstGeom prst="rect">
            <a:avLst/>
          </a:prstGeom>
          <a:noFill/>
        </p:spPr>
        <p:txBody>
          <a:bodyPr wrap="square">
            <a:spAutoFit/>
          </a:bodyPr>
          <a:lstStyle/>
          <a:p>
            <a:r>
              <a:rPr lang="da-DK" sz="2400" b="1" i="1">
                <a:latin typeface="ImaginaryFriendBBW00-Rg" panose="02000506000000020004" pitchFamily="2" charset="0"/>
                <a:cs typeface="Segoe UI" panose="020B0502040204020203" pitchFamily="34" charset="0"/>
              </a:rPr>
              <a:t>… </a:t>
            </a:r>
            <a:r>
              <a:rPr lang="da-DK" sz="2400" b="1" i="1">
                <a:effectLst/>
                <a:latin typeface="ImaginaryFriendBBW00-Rg" panose="02000506000000020004" pitchFamily="2" charset="0"/>
                <a:ea typeface="Calibri" panose="020F0502020204030204" pitchFamily="34" charset="0"/>
              </a:rPr>
              <a:t>og det er sjældent muligt at pege på en enkelt årsag</a:t>
            </a:r>
            <a:r>
              <a:rPr lang="da-DK" sz="2400" b="1" i="1">
                <a:effectLst/>
                <a:latin typeface="ImaginaryFriendBBW00-Rg" panose="02000506000000020004" pitchFamily="2" charset="0"/>
                <a:ea typeface="Calibri" panose="020F0502020204030204" pitchFamily="34" charset="0"/>
                <a:cs typeface="Segoe UI" panose="020B0502040204020203" pitchFamily="34" charset="0"/>
              </a:rPr>
              <a:t>…</a:t>
            </a:r>
            <a:endParaRPr lang="da-DK" sz="2400" b="1" i="1">
              <a:effectLst/>
              <a:latin typeface="ImaginaryFriendBBW00-Rg" panose="02000506000000020004" pitchFamily="2" charset="0"/>
              <a:ea typeface="Calibri" panose="020F0502020204030204" pitchFamily="34" charset="0"/>
            </a:endParaRPr>
          </a:p>
        </p:txBody>
      </p:sp>
      <p:pic>
        <p:nvPicPr>
          <p:cNvPr id="12" name="Billede 11" descr="Decorative">
            <a:extLst>
              <a:ext uri="{FF2B5EF4-FFF2-40B4-BE49-F238E27FC236}">
                <a16:creationId xmlns:a16="http://schemas.microsoft.com/office/drawing/2014/main" id="{A8509602-F919-46F5-B878-B6FC9B365743}"/>
              </a:ext>
              <a:ext uri="{C183D7F6-B498-43B3-948B-1728B52AA6E4}">
                <adec:decorative xmlns:lc="http://schemas.openxmlformats.org/drawingml/2006/lockedCanvas" xmlns:adec="http://schemas.microsoft.com/office/drawing/2017/decorativ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80117" y="85679"/>
            <a:ext cx="1390015" cy="503555"/>
          </a:xfrm>
          <a:prstGeom prst="rect">
            <a:avLst/>
          </a:prstGeom>
        </p:spPr>
      </p:pic>
    </p:spTree>
    <p:extLst>
      <p:ext uri="{BB962C8B-B14F-4D97-AF65-F5344CB8AC3E}">
        <p14:creationId xmlns:p14="http://schemas.microsoft.com/office/powerpoint/2010/main" val="3982180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600"/>
                                        <p:tgtEl>
                                          <p:spTgt spid="19"/>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22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37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tekst 10">
            <a:extLst>
              <a:ext uri="{FF2B5EF4-FFF2-40B4-BE49-F238E27FC236}">
                <a16:creationId xmlns:a16="http://schemas.microsoft.com/office/drawing/2014/main" id="{C4350E2E-0299-9059-8E0C-6B8F3B89F9BD}"/>
              </a:ext>
            </a:extLst>
          </p:cNvPr>
          <p:cNvSpPr>
            <a:spLocks noGrp="1"/>
          </p:cNvSpPr>
          <p:nvPr>
            <p:ph type="body" sz="quarter" idx="15"/>
          </p:nvPr>
        </p:nvSpPr>
        <p:spPr/>
        <p:txBody>
          <a:bodyPr/>
          <a:lstStyle/>
          <a:p>
            <a:endParaRPr lang="da-DK"/>
          </a:p>
        </p:txBody>
      </p:sp>
      <p:sp>
        <p:nvSpPr>
          <p:cNvPr id="2" name="Titel 1">
            <a:extLst>
              <a:ext uri="{FF2B5EF4-FFF2-40B4-BE49-F238E27FC236}">
                <a16:creationId xmlns:a16="http://schemas.microsoft.com/office/drawing/2014/main" id="{336A54CD-BA93-4871-B726-D747BB93B6F2}"/>
              </a:ext>
            </a:extLst>
          </p:cNvPr>
          <p:cNvSpPr>
            <a:spLocks noGrp="1"/>
          </p:cNvSpPr>
          <p:nvPr>
            <p:ph type="title"/>
          </p:nvPr>
        </p:nvSpPr>
        <p:spPr/>
        <p:txBody>
          <a:bodyPr lIns="91440" tIns="45720" rIns="91440" bIns="45720" anchor="t"/>
          <a:lstStyle/>
          <a:p>
            <a:r>
              <a:rPr lang="en-US" b="1" err="1">
                <a:cs typeface="Calibri Light"/>
              </a:rPr>
              <a:t>Skolefravær</a:t>
            </a:r>
            <a:r>
              <a:rPr lang="en-US" b="1">
                <a:cs typeface="Calibri Light"/>
              </a:rPr>
              <a:t> </a:t>
            </a:r>
            <a:r>
              <a:rPr lang="en-US" b="1" err="1">
                <a:cs typeface="Calibri Light"/>
              </a:rPr>
              <a:t>kan</a:t>
            </a:r>
            <a:r>
              <a:rPr lang="en-US" b="1">
                <a:cs typeface="Calibri Light"/>
              </a:rPr>
              <a:t> </a:t>
            </a:r>
            <a:r>
              <a:rPr lang="en-US" b="1" err="1">
                <a:cs typeface="Calibri Light"/>
              </a:rPr>
              <a:t>være</a:t>
            </a:r>
            <a:r>
              <a:rPr lang="en-US" b="1">
                <a:cs typeface="Calibri Light"/>
              </a:rPr>
              <a:t> elevens </a:t>
            </a:r>
            <a:r>
              <a:rPr lang="en-US" b="1" err="1">
                <a:cs typeface="Calibri Light"/>
              </a:rPr>
              <a:t>løsning</a:t>
            </a:r>
            <a:r>
              <a:rPr lang="en-US" b="1">
                <a:cs typeface="Calibri Light"/>
              </a:rPr>
              <a:t> </a:t>
            </a:r>
            <a:r>
              <a:rPr lang="en-US" b="1" err="1">
                <a:cs typeface="Calibri Light"/>
              </a:rPr>
              <a:t>på</a:t>
            </a:r>
            <a:r>
              <a:rPr lang="en-US" b="1">
                <a:cs typeface="Calibri Light"/>
              </a:rPr>
              <a:t> et problem</a:t>
            </a:r>
          </a:p>
        </p:txBody>
      </p:sp>
      <p:sp>
        <p:nvSpPr>
          <p:cNvPr id="4" name="Pladsholder til slidenummer 3">
            <a:extLst>
              <a:ext uri="{FF2B5EF4-FFF2-40B4-BE49-F238E27FC236}">
                <a16:creationId xmlns:a16="http://schemas.microsoft.com/office/drawing/2014/main" id="{F14F3707-50F4-4998-84D6-1E8BCF17669E}"/>
              </a:ext>
            </a:extLst>
          </p:cNvPr>
          <p:cNvSpPr>
            <a:spLocks noGrp="1"/>
          </p:cNvSpPr>
          <p:nvPr>
            <p:ph type="sldNum" sz="quarter" idx="12"/>
          </p:nvPr>
        </p:nvSpPr>
        <p:spPr/>
        <p:txBody>
          <a:bodyPr/>
          <a:lstStyle/>
          <a:p>
            <a:r>
              <a:rPr lang="da-DK"/>
              <a:t>Side </a:t>
            </a:r>
            <a:fld id="{730605FF-F867-A740-A5DE-C65B9C40772E}" type="slidenum">
              <a:rPr lang="da-DK" smtClean="0"/>
              <a:pPr/>
              <a:t>7</a:t>
            </a:fld>
            <a:endParaRPr lang="da-DK"/>
          </a:p>
        </p:txBody>
      </p:sp>
      <p:pic>
        <p:nvPicPr>
          <p:cNvPr id="13" name="Billede 12">
            <a:extLst>
              <a:ext uri="{FF2B5EF4-FFF2-40B4-BE49-F238E27FC236}">
                <a16:creationId xmlns:a16="http://schemas.microsoft.com/office/drawing/2014/main" id="{4140BD92-7FB2-F0F6-7C9F-3FDB4087035E}"/>
              </a:ext>
            </a:extLst>
          </p:cNvPr>
          <p:cNvPicPr>
            <a:picLocks noChangeAspect="1"/>
          </p:cNvPicPr>
          <p:nvPr/>
        </p:nvPicPr>
        <p:blipFill rotWithShape="1">
          <a:blip r:embed="rId3">
            <a:extLst>
              <a:ext uri="{28A0092B-C50C-407E-A947-70E740481C1C}">
                <a14:useLocalDpi xmlns:a14="http://schemas.microsoft.com/office/drawing/2010/main" val="0"/>
              </a:ext>
            </a:extLst>
          </a:blip>
          <a:srcRect l="36817" r="39173"/>
          <a:stretch/>
        </p:blipFill>
        <p:spPr>
          <a:xfrm>
            <a:off x="8641797" y="0"/>
            <a:ext cx="2927291" cy="6858000"/>
          </a:xfrm>
          <a:prstGeom prst="rect">
            <a:avLst/>
          </a:prstGeom>
        </p:spPr>
      </p:pic>
      <p:sp>
        <p:nvSpPr>
          <p:cNvPr id="5" name="Tekstfelt 4">
            <a:extLst>
              <a:ext uri="{FF2B5EF4-FFF2-40B4-BE49-F238E27FC236}">
                <a16:creationId xmlns:a16="http://schemas.microsoft.com/office/drawing/2014/main" id="{A8FAE7A3-EBE2-181B-39D9-A8F395AD94E8}"/>
              </a:ext>
            </a:extLst>
          </p:cNvPr>
          <p:cNvSpPr txBox="1"/>
          <p:nvPr/>
        </p:nvSpPr>
        <p:spPr>
          <a:xfrm>
            <a:off x="442913" y="1714499"/>
            <a:ext cx="7416799" cy="4007379"/>
          </a:xfrm>
          <a:prstGeom prst="rect">
            <a:avLst/>
          </a:prstGeom>
          <a:noFill/>
        </p:spPr>
        <p:txBody>
          <a:bodyPr wrap="square" lIns="0" tIns="0" rIns="0" bIns="0" rtlCol="0" anchor="t">
            <a:noAutofit/>
          </a:bodyPr>
          <a:lstStyle/>
          <a:p>
            <a:pPr marL="285750" indent="-285750">
              <a:lnSpc>
                <a:spcPct val="110000"/>
              </a:lnSpc>
              <a:spcBef>
                <a:spcPts val="1200"/>
              </a:spcBef>
              <a:buSzPct val="80000"/>
              <a:buFont typeface="Arial" panose="020B0604020202020204" pitchFamily="34" charset="0"/>
              <a:buChar char="•"/>
            </a:pPr>
            <a:r>
              <a:rPr lang="da-DK">
                <a:solidFill>
                  <a:schemeClr val="accent2"/>
                </a:solidFill>
              </a:rPr>
              <a:t>At blive væk fra skolen kan blive elevens måde at håndtere det, som er svært. For eleven er skolefraværet altså ikke et problem, men </a:t>
            </a:r>
            <a:r>
              <a:rPr lang="da-DK">
                <a:solidFill>
                  <a:schemeClr val="accent2"/>
                </a:solidFill>
                <a:highlight>
                  <a:srgbClr val="000000"/>
                </a:highlight>
              </a:rPr>
              <a:t> </a:t>
            </a:r>
            <a:r>
              <a:rPr lang="da-DK" b="1">
                <a:solidFill>
                  <a:schemeClr val="bg1"/>
                </a:solidFill>
                <a:highlight>
                  <a:srgbClr val="000000"/>
                </a:highlight>
              </a:rPr>
              <a:t>løsningen</a:t>
            </a:r>
            <a:r>
              <a:rPr lang="da-DK">
                <a:solidFill>
                  <a:schemeClr val="accent2"/>
                </a:solidFill>
                <a:highlight>
                  <a:srgbClr val="000000"/>
                </a:highlight>
              </a:rPr>
              <a:t> </a:t>
            </a:r>
            <a:r>
              <a:rPr lang="da-DK">
                <a:solidFill>
                  <a:schemeClr val="accent2"/>
                </a:solidFill>
              </a:rPr>
              <a:t> på et problem.</a:t>
            </a:r>
          </a:p>
          <a:p>
            <a:pPr marL="285750" indent="-285750" algn="l">
              <a:lnSpc>
                <a:spcPct val="110000"/>
              </a:lnSpc>
              <a:spcBef>
                <a:spcPts val="1200"/>
              </a:spcBef>
              <a:buSzPct val="80000"/>
              <a:buFont typeface="Arial" panose="020B0604020202020204" pitchFamily="34" charset="0"/>
              <a:buChar char="•"/>
            </a:pPr>
            <a:endParaRPr lang="da-DK" sz="700">
              <a:solidFill>
                <a:schemeClr val="accent2"/>
              </a:solidFill>
            </a:endParaRPr>
          </a:p>
          <a:p>
            <a:pPr marL="285750" indent="-285750">
              <a:lnSpc>
                <a:spcPct val="110000"/>
              </a:lnSpc>
              <a:spcBef>
                <a:spcPts val="1200"/>
              </a:spcBef>
              <a:buSzPct val="80000"/>
              <a:buFont typeface="Arial" panose="020B0604020202020204" pitchFamily="34" charset="0"/>
              <a:buChar char="•"/>
            </a:pPr>
            <a:r>
              <a:rPr lang="da-DK">
                <a:solidFill>
                  <a:schemeClr val="accent2"/>
                </a:solidFill>
              </a:rPr>
              <a:t>Børn og unge er </a:t>
            </a:r>
            <a:r>
              <a:rPr lang="da-DK">
                <a:solidFill>
                  <a:schemeClr val="accent2"/>
                </a:solidFill>
                <a:highlight>
                  <a:srgbClr val="000000"/>
                </a:highlight>
              </a:rPr>
              <a:t> </a:t>
            </a:r>
            <a:r>
              <a:rPr lang="da-DK" b="1">
                <a:solidFill>
                  <a:schemeClr val="bg1"/>
                </a:solidFill>
                <a:highlight>
                  <a:srgbClr val="000000"/>
                </a:highlight>
              </a:rPr>
              <a:t>eksperter i eget liv </a:t>
            </a:r>
            <a:r>
              <a:rPr lang="da-DK" b="1">
                <a:solidFill>
                  <a:schemeClr val="bg1"/>
                </a:solidFill>
              </a:rPr>
              <a:t> </a:t>
            </a:r>
            <a:r>
              <a:rPr lang="da-DK">
                <a:solidFill>
                  <a:schemeClr val="accent2"/>
                </a:solidFill>
              </a:rPr>
              <a:t>– og det er derfor vigtigt at tale med eleven om, hvad skolefraværet er en løsning på, og hvordan problemet kan løses på andre måder end at blive væk.</a:t>
            </a:r>
            <a:endParaRPr lang="da-DK">
              <a:solidFill>
                <a:schemeClr val="accent2"/>
              </a:solidFill>
              <a:ea typeface="Open Sans"/>
              <a:cs typeface="Open Sans"/>
            </a:endParaRPr>
          </a:p>
          <a:p>
            <a:pPr marL="285750" indent="-285750" algn="l">
              <a:lnSpc>
                <a:spcPct val="110000"/>
              </a:lnSpc>
              <a:spcBef>
                <a:spcPts val="1200"/>
              </a:spcBef>
              <a:buSzPct val="80000"/>
              <a:buFont typeface="Arial" panose="020B0604020202020204" pitchFamily="34" charset="0"/>
              <a:buChar char="•"/>
            </a:pPr>
            <a:endParaRPr lang="da-DK" sz="700">
              <a:solidFill>
                <a:schemeClr val="accent2"/>
              </a:solidFill>
            </a:endParaRPr>
          </a:p>
          <a:p>
            <a:pPr marL="285750" indent="-285750">
              <a:lnSpc>
                <a:spcPct val="110000"/>
              </a:lnSpc>
              <a:spcBef>
                <a:spcPts val="1200"/>
              </a:spcBef>
              <a:buSzPct val="80000"/>
              <a:buFont typeface="Arial" panose="020B0604020202020204" pitchFamily="34" charset="0"/>
              <a:buChar char="•"/>
            </a:pPr>
            <a:r>
              <a:rPr lang="da-DK">
                <a:solidFill>
                  <a:schemeClr val="accent2"/>
                </a:solidFill>
              </a:rPr>
              <a:t>Skolefravær går sjældent over af sig selv, men kræver en </a:t>
            </a:r>
            <a:r>
              <a:rPr lang="da-DK"/>
              <a:t/>
            </a:r>
            <a:br>
              <a:rPr lang="da-DK"/>
            </a:br>
            <a:r>
              <a:rPr lang="da-DK" b="1">
                <a:solidFill>
                  <a:schemeClr val="bg1"/>
                </a:solidFill>
                <a:highlight>
                  <a:srgbClr val="000000"/>
                </a:highlight>
              </a:rPr>
              <a:t> systematisk indsats </a:t>
            </a:r>
            <a:r>
              <a:rPr lang="da-DK">
                <a:solidFill>
                  <a:schemeClr val="accent2"/>
                </a:solidFill>
              </a:rPr>
              <a:t> af alle omkring eleven.</a:t>
            </a:r>
            <a:endParaRPr lang="da-DK">
              <a:solidFill>
                <a:schemeClr val="accent2"/>
              </a:solidFill>
              <a:ea typeface="Open Sans"/>
              <a:cs typeface="Open Sans"/>
            </a:endParaRPr>
          </a:p>
          <a:p>
            <a:pPr marL="285750" indent="-285750" algn="l">
              <a:lnSpc>
                <a:spcPct val="110000"/>
              </a:lnSpc>
              <a:spcBef>
                <a:spcPts val="1200"/>
              </a:spcBef>
              <a:buSzPct val="80000"/>
              <a:buFont typeface="Arial" panose="020B0604020202020204" pitchFamily="34" charset="0"/>
              <a:buChar char="•"/>
            </a:pPr>
            <a:endParaRPr lang="da-DK" sz="700">
              <a:solidFill>
                <a:schemeClr val="accent2"/>
              </a:solidFill>
            </a:endParaRPr>
          </a:p>
          <a:p>
            <a:pPr marL="285750" indent="-285750">
              <a:lnSpc>
                <a:spcPct val="110000"/>
              </a:lnSpc>
              <a:spcBef>
                <a:spcPts val="1200"/>
              </a:spcBef>
              <a:buSzPct val="80000"/>
              <a:buFont typeface="Arial" panose="020B0604020202020204" pitchFamily="34" charset="0"/>
              <a:buChar char="•"/>
            </a:pPr>
            <a:r>
              <a:rPr lang="da-DK">
                <a:highlight>
                  <a:srgbClr val="000000"/>
                </a:highlight>
              </a:rPr>
              <a:t>.</a:t>
            </a:r>
            <a:r>
              <a:rPr lang="da-DK" b="1">
                <a:solidFill>
                  <a:schemeClr val="bg1"/>
                </a:solidFill>
                <a:highlight>
                  <a:srgbClr val="000000"/>
                </a:highlight>
              </a:rPr>
              <a:t>Tidlig indsats </a:t>
            </a:r>
            <a:r>
              <a:rPr lang="da-DK">
                <a:solidFill>
                  <a:schemeClr val="accent2"/>
                </a:solidFill>
              </a:rPr>
              <a:t> er vigtig. Jo længere tid problemet står på, desto sværere bliver det at vende tilbage til skolen, og der er risiko for at andre problemer opstår.</a:t>
            </a:r>
            <a:endParaRPr lang="da-DK" err="1">
              <a:solidFill>
                <a:schemeClr val="accent2"/>
              </a:solidFill>
            </a:endParaRPr>
          </a:p>
        </p:txBody>
      </p:sp>
      <p:pic>
        <p:nvPicPr>
          <p:cNvPr id="7" name="Billede 6" descr="Decorative">
            <a:extLst>
              <a:ext uri="{FF2B5EF4-FFF2-40B4-BE49-F238E27FC236}">
                <a16:creationId xmlns:a16="http://schemas.microsoft.com/office/drawing/2014/main" id="{A8509602-F919-46F5-B878-B6FC9B365743}"/>
              </a:ext>
              <a:ext uri="{C183D7F6-B498-43B3-948B-1728B52AA6E4}">
                <adec:decorative xmlns:lc="http://schemas.openxmlformats.org/drawingml/2006/lockedCanvas" xmlns:adec="http://schemas.microsoft.com/office/drawing/2017/decorativ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80117" y="85679"/>
            <a:ext cx="1390015" cy="503555"/>
          </a:xfrm>
          <a:prstGeom prst="rect">
            <a:avLst/>
          </a:prstGeom>
        </p:spPr>
      </p:pic>
    </p:spTree>
    <p:extLst>
      <p:ext uri="{BB962C8B-B14F-4D97-AF65-F5344CB8AC3E}">
        <p14:creationId xmlns:p14="http://schemas.microsoft.com/office/powerpoint/2010/main" val="5644313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E987B8E-0F24-58F7-201D-9A59D07438D8}"/>
              </a:ext>
            </a:extLst>
          </p:cNvPr>
          <p:cNvSpPr/>
          <p:nvPr/>
        </p:nvSpPr>
        <p:spPr>
          <a:xfrm>
            <a:off x="8380075" y="0"/>
            <a:ext cx="38119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err="1">
              <a:solidFill>
                <a:schemeClr val="bg1"/>
              </a:solidFill>
            </a:endParaRPr>
          </a:p>
        </p:txBody>
      </p:sp>
      <p:sp>
        <p:nvSpPr>
          <p:cNvPr id="8" name="Pladsholder til tekst 7">
            <a:extLst>
              <a:ext uri="{FF2B5EF4-FFF2-40B4-BE49-F238E27FC236}">
                <a16:creationId xmlns:a16="http://schemas.microsoft.com/office/drawing/2014/main" id="{89C5ECBA-A389-4A30-AC5F-EEE36EC34D9F}"/>
              </a:ext>
            </a:extLst>
          </p:cNvPr>
          <p:cNvSpPr>
            <a:spLocks noGrp="1"/>
          </p:cNvSpPr>
          <p:nvPr>
            <p:ph type="body" sz="quarter" idx="17"/>
          </p:nvPr>
        </p:nvSpPr>
        <p:spPr>
          <a:xfrm>
            <a:off x="3652518" y="631726"/>
            <a:ext cx="757435" cy="757435"/>
          </a:xfrm>
        </p:spPr>
        <p:txBody>
          <a:bodyPr/>
          <a:lstStyle/>
          <a:p>
            <a:endParaRPr lang="da-DK"/>
          </a:p>
        </p:txBody>
      </p:sp>
      <p:sp>
        <p:nvSpPr>
          <p:cNvPr id="6" name="Pladsholder til tekst 5">
            <a:extLst>
              <a:ext uri="{FF2B5EF4-FFF2-40B4-BE49-F238E27FC236}">
                <a16:creationId xmlns:a16="http://schemas.microsoft.com/office/drawing/2014/main" id="{6191A4E5-58F4-8D91-95A0-B946F62F2625}"/>
              </a:ext>
            </a:extLst>
          </p:cNvPr>
          <p:cNvSpPr>
            <a:spLocks noGrp="1"/>
          </p:cNvSpPr>
          <p:nvPr>
            <p:ph type="body" sz="quarter" idx="14"/>
          </p:nvPr>
        </p:nvSpPr>
        <p:spPr>
          <a:xfrm>
            <a:off x="332213" y="1634543"/>
            <a:ext cx="7538572" cy="4500562"/>
          </a:xfrm>
        </p:spPr>
        <p:txBody>
          <a:bodyPr vert="horz" lIns="0" tIns="0" rIns="0" bIns="0" rtlCol="0" anchor="t">
            <a:noAutofit/>
          </a:bodyPr>
          <a:lstStyle/>
          <a:p>
            <a:r>
              <a:rPr lang="da-DK" sz="1800">
                <a:latin typeface="+mn-lt"/>
                <a:ea typeface="Roboto Slab"/>
              </a:rPr>
              <a:t>Amira 16 år:</a:t>
            </a:r>
            <a:endParaRPr lang="da-DK">
              <a:latin typeface="+mn-lt"/>
            </a:endParaRPr>
          </a:p>
          <a:p>
            <a:r>
              <a:rPr lang="da-DK" sz="2800">
                <a:ea typeface="Roboto Slab"/>
              </a:rPr>
              <a:t>Altså jeg føler lærere og elever bruger den nemmeste undskyldning for, at man ikke er i skole, nemlig "pjæk". Det er ord, der bliver brug forkert, fordi selv hvis det er pjæk, så er der vel en grund til, hvorfor en elev hellere til være hjemme. Der er altid noget bag det, og det er ikke gået op for folk endnu.</a:t>
            </a:r>
          </a:p>
        </p:txBody>
      </p:sp>
      <p:sp>
        <p:nvSpPr>
          <p:cNvPr id="11" name="Pladsholder til indhold 2">
            <a:extLst>
              <a:ext uri="{FF2B5EF4-FFF2-40B4-BE49-F238E27FC236}">
                <a16:creationId xmlns:a16="http://schemas.microsoft.com/office/drawing/2014/main" id="{F1AEB8CD-8595-F4C2-9D72-85AEE8D7EDD9}"/>
              </a:ext>
            </a:extLst>
          </p:cNvPr>
          <p:cNvSpPr txBox="1">
            <a:spLocks/>
          </p:cNvSpPr>
          <p:nvPr/>
        </p:nvSpPr>
        <p:spPr>
          <a:xfrm>
            <a:off x="8744063" y="1149875"/>
            <a:ext cx="3027392" cy="5318210"/>
          </a:xfrm>
          <a:prstGeom prst="rect">
            <a:avLst/>
          </a:prstGeom>
        </p:spPr>
        <p:txBody>
          <a:bodyPr vert="horz" lIns="91440" tIns="45720" rIns="91440" bIns="45720" rtlCol="0" anchor="t">
            <a:normAutofit/>
          </a:bodyPr>
          <a:lstStyle>
            <a:lvl1pPr marL="144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b="1">
                <a:solidFill>
                  <a:schemeClr val="bg1"/>
                </a:solidFill>
                <a:highlight>
                  <a:srgbClr val="000000"/>
                </a:highlight>
                <a:latin typeface="Open Sans"/>
                <a:ea typeface="Open Sans"/>
                <a:cs typeface="Open Sans"/>
              </a:rPr>
              <a:t>GODT RÅD</a:t>
            </a:r>
          </a:p>
          <a:p>
            <a:pPr marL="0" indent="0">
              <a:buNone/>
            </a:pPr>
            <a:r>
              <a:rPr lang="da-DK">
                <a:ea typeface="Open Sans"/>
                <a:cs typeface="Open Sans"/>
              </a:rPr>
              <a:t>Forhold dig nysgerrig og åben, hvis du oplever at dit barn ikke vil i skole eller ofte har fx mavepine på skolemorgener</a:t>
            </a:r>
          </a:p>
          <a:p>
            <a:pPr marL="0" indent="0">
              <a:buNone/>
            </a:pPr>
            <a:r>
              <a:rPr lang="da-DK">
                <a:ea typeface="Open Sans"/>
                <a:cs typeface="Open Sans"/>
              </a:rPr>
              <a:t>På Børns Vilkårs hjemmeside ligger redskaber til at tage snakken med barnet om skolefravær.</a:t>
            </a:r>
          </a:p>
          <a:p>
            <a:pPr marL="0" indent="0">
              <a:buNone/>
            </a:pPr>
            <a:r>
              <a:rPr lang="da-DK">
                <a:ea typeface="Open Sans"/>
                <a:cs typeface="Open Sans"/>
              </a:rPr>
              <a:t>Her finder du også mere viden om skolefravær og podcast, hvor andre forældre fortæller om oplevelser med skolefravær.</a:t>
            </a:r>
            <a:endParaRPr lang="da-DK"/>
          </a:p>
        </p:txBody>
      </p:sp>
      <p:sp>
        <p:nvSpPr>
          <p:cNvPr id="2" name="TextBox 6">
            <a:extLst>
              <a:ext uri="{FF2B5EF4-FFF2-40B4-BE49-F238E27FC236}">
                <a16:creationId xmlns:a16="http://schemas.microsoft.com/office/drawing/2014/main" id="{F7B41B60-11DA-4C29-5CDD-5B9642DCEA47}"/>
              </a:ext>
            </a:extLst>
          </p:cNvPr>
          <p:cNvSpPr txBox="1"/>
          <p:nvPr/>
        </p:nvSpPr>
        <p:spPr>
          <a:xfrm>
            <a:off x="442913" y="6522853"/>
            <a:ext cx="2782887" cy="107722"/>
          </a:xfrm>
          <a:prstGeom prst="rect">
            <a:avLst/>
          </a:prstGeom>
          <a:noFill/>
        </p:spPr>
        <p:txBody>
          <a:bodyPr wrap="square" lIns="0" tIns="0" rIns="0" bIns="0" rtlCol="0" anchor="ctr" anchorCtr="0">
            <a:spAutoFit/>
          </a:bodyPr>
          <a:lstStyle/>
          <a:p>
            <a:r>
              <a:rPr lang="en-US" sz="700" baseline="0">
                <a:solidFill>
                  <a:schemeClr val="bg1"/>
                </a:solidFill>
              </a:rPr>
              <a:t>Citat fra Børns Vilkårs undersøgelse “Skolens tomme stole” (2022)</a:t>
            </a:r>
            <a:endParaRPr lang="en-GB" sz="700" baseline="0">
              <a:solidFill>
                <a:schemeClr val="bg1"/>
              </a:solidFill>
            </a:endParaRPr>
          </a:p>
        </p:txBody>
      </p:sp>
      <p:pic>
        <p:nvPicPr>
          <p:cNvPr id="7" name="Billede 6" descr="Decorative">
            <a:extLst>
              <a:ext uri="{FF2B5EF4-FFF2-40B4-BE49-F238E27FC236}">
                <a16:creationId xmlns:a16="http://schemas.microsoft.com/office/drawing/2014/main" id="{A8509602-F919-46F5-B878-B6FC9B365743}"/>
              </a:ext>
              <a:ext uri="{C183D7F6-B498-43B3-948B-1728B52AA6E4}">
                <adec:decorative xmlns:lc="http://schemas.openxmlformats.org/drawingml/2006/lockedCanvas" xmlns:adec="http://schemas.microsoft.com/office/drawing/2017/decorativ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80117" y="85679"/>
            <a:ext cx="1390015" cy="503555"/>
          </a:xfrm>
          <a:prstGeom prst="rect">
            <a:avLst/>
          </a:prstGeom>
        </p:spPr>
      </p:pic>
    </p:spTree>
    <p:extLst>
      <p:ext uri="{BB962C8B-B14F-4D97-AF65-F5344CB8AC3E}">
        <p14:creationId xmlns:p14="http://schemas.microsoft.com/office/powerpoint/2010/main" val="1258121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96AC6-C9C7-4D06-82F0-F567D8FE4A32}"/>
              </a:ext>
            </a:extLst>
          </p:cNvPr>
          <p:cNvSpPr>
            <a:spLocks noGrp="1"/>
          </p:cNvSpPr>
          <p:nvPr>
            <p:ph type="title"/>
          </p:nvPr>
        </p:nvSpPr>
        <p:spPr/>
        <p:txBody>
          <a:bodyPr>
            <a:normAutofit/>
          </a:bodyPr>
          <a:lstStyle/>
          <a:p>
            <a:r>
              <a:rPr lang="da-DK">
                <a:cs typeface="Calibri Light"/>
              </a:rPr>
              <a:t>Skolefravær udvikler sig gradvist</a:t>
            </a:r>
          </a:p>
        </p:txBody>
      </p:sp>
      <p:sp>
        <p:nvSpPr>
          <p:cNvPr id="4" name="Pladsholder til slidenummer 3">
            <a:extLst>
              <a:ext uri="{FF2B5EF4-FFF2-40B4-BE49-F238E27FC236}">
                <a16:creationId xmlns:a16="http://schemas.microsoft.com/office/drawing/2014/main" id="{572629ED-9E68-4941-B38E-92ADA27000E4}"/>
              </a:ext>
            </a:extLst>
          </p:cNvPr>
          <p:cNvSpPr>
            <a:spLocks noGrp="1"/>
          </p:cNvSpPr>
          <p:nvPr>
            <p:ph type="sldNum" sz="quarter" idx="12"/>
          </p:nvPr>
        </p:nvSpPr>
        <p:spPr/>
        <p:txBody>
          <a:bodyPr/>
          <a:lstStyle/>
          <a:p>
            <a:r>
              <a:rPr lang="da-DK"/>
              <a:t>Side </a:t>
            </a:r>
            <a:fld id="{730605FF-F867-A740-A5DE-C65B9C40772E}" type="slidenum">
              <a:rPr lang="da-DK" smtClean="0"/>
              <a:pPr/>
              <a:t>9</a:t>
            </a:fld>
            <a:endParaRPr lang="da-DK"/>
          </a:p>
        </p:txBody>
      </p:sp>
      <p:sp>
        <p:nvSpPr>
          <p:cNvPr id="15" name="Tekstfelt 14">
            <a:extLst>
              <a:ext uri="{FF2B5EF4-FFF2-40B4-BE49-F238E27FC236}">
                <a16:creationId xmlns:a16="http://schemas.microsoft.com/office/drawing/2014/main" id="{0D8EDA29-CBC5-13E7-5FCB-AE6E03B2DABC}"/>
              </a:ext>
            </a:extLst>
          </p:cNvPr>
          <p:cNvSpPr txBox="1"/>
          <p:nvPr/>
        </p:nvSpPr>
        <p:spPr>
          <a:xfrm>
            <a:off x="148906"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a:solidFill>
                  <a:schemeClr val="accent2"/>
                </a:solidFill>
              </a:rPr>
              <a:t>Barnet giver udtryk for, at det ikke vil i skole/spørger om det kan blive hjemme </a:t>
            </a:r>
            <a:endParaRPr lang="da-DK" sz="1100" err="1">
              <a:solidFill>
                <a:schemeClr val="accent2"/>
              </a:solidFill>
            </a:endParaRPr>
          </a:p>
        </p:txBody>
      </p:sp>
      <p:sp>
        <p:nvSpPr>
          <p:cNvPr id="16" name="Tekstfelt 15">
            <a:extLst>
              <a:ext uri="{FF2B5EF4-FFF2-40B4-BE49-F238E27FC236}">
                <a16:creationId xmlns:a16="http://schemas.microsoft.com/office/drawing/2014/main" id="{8355BBCA-D6E3-F59A-41C8-9E9AC6517902}"/>
              </a:ext>
            </a:extLst>
          </p:cNvPr>
          <p:cNvSpPr txBox="1"/>
          <p:nvPr/>
        </p:nvSpPr>
        <p:spPr>
          <a:xfrm>
            <a:off x="1874004"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a:solidFill>
                  <a:schemeClr val="accent2"/>
                </a:solidFill>
              </a:rPr>
              <a:t>Det er vanskeligt at få barnet af sted i skole om morgenen</a:t>
            </a:r>
            <a:endParaRPr lang="da-DK" sz="1100" err="1">
              <a:solidFill>
                <a:schemeClr val="accent2"/>
              </a:solidFill>
            </a:endParaRPr>
          </a:p>
        </p:txBody>
      </p:sp>
      <p:sp>
        <p:nvSpPr>
          <p:cNvPr id="17" name="Tekstfelt 16">
            <a:extLst>
              <a:ext uri="{FF2B5EF4-FFF2-40B4-BE49-F238E27FC236}">
                <a16:creationId xmlns:a16="http://schemas.microsoft.com/office/drawing/2014/main" id="{CF497174-B725-53BF-3B09-9FF05CAE5790}"/>
              </a:ext>
            </a:extLst>
          </p:cNvPr>
          <p:cNvSpPr txBox="1"/>
          <p:nvPr/>
        </p:nvSpPr>
        <p:spPr>
          <a:xfrm>
            <a:off x="3599102"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a:solidFill>
                  <a:schemeClr val="accent2"/>
                </a:solidFill>
              </a:rPr>
              <a:t>Barnet forsøger at undgå at komme af sted, trækker f.eks. Tiden, kommer for sent. Lykkes fortsat med at komme i skole</a:t>
            </a:r>
            <a:endParaRPr lang="da-DK" sz="1100" err="1">
              <a:solidFill>
                <a:schemeClr val="accent2"/>
              </a:solidFill>
            </a:endParaRPr>
          </a:p>
        </p:txBody>
      </p:sp>
      <p:sp>
        <p:nvSpPr>
          <p:cNvPr id="18" name="Tekstfelt 17">
            <a:extLst>
              <a:ext uri="{FF2B5EF4-FFF2-40B4-BE49-F238E27FC236}">
                <a16:creationId xmlns:a16="http://schemas.microsoft.com/office/drawing/2014/main" id="{1427D8D9-AECD-04CF-D90E-A17DCF94DFF5}"/>
              </a:ext>
            </a:extLst>
          </p:cNvPr>
          <p:cNvSpPr txBox="1"/>
          <p:nvPr/>
        </p:nvSpPr>
        <p:spPr>
          <a:xfrm>
            <a:off x="5324200"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a:solidFill>
                  <a:schemeClr val="accent2"/>
                </a:solidFill>
              </a:rPr>
              <a:t>Periodisk fravær f.eks. I enkelte timer, går hjem fra skole før skoledagen er slut</a:t>
            </a:r>
            <a:endParaRPr lang="da-DK" sz="1100" err="1">
              <a:solidFill>
                <a:schemeClr val="accent2"/>
              </a:solidFill>
            </a:endParaRPr>
          </a:p>
        </p:txBody>
      </p:sp>
      <p:sp>
        <p:nvSpPr>
          <p:cNvPr id="19" name="Tekstfelt 18">
            <a:extLst>
              <a:ext uri="{FF2B5EF4-FFF2-40B4-BE49-F238E27FC236}">
                <a16:creationId xmlns:a16="http://schemas.microsoft.com/office/drawing/2014/main" id="{F67FAC90-0173-6F59-E6F2-D8E08C9F1951}"/>
              </a:ext>
            </a:extLst>
          </p:cNvPr>
          <p:cNvSpPr txBox="1"/>
          <p:nvPr/>
        </p:nvSpPr>
        <p:spPr>
          <a:xfrm>
            <a:off x="7049298"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a:solidFill>
                  <a:schemeClr val="accent2"/>
                </a:solidFill>
              </a:rPr>
              <a:t>Fravær fra undervisningen kombineret med skolegang</a:t>
            </a:r>
            <a:endParaRPr lang="da-DK" sz="1100" err="1">
              <a:solidFill>
                <a:schemeClr val="accent2"/>
              </a:solidFill>
            </a:endParaRPr>
          </a:p>
        </p:txBody>
      </p:sp>
      <p:sp>
        <p:nvSpPr>
          <p:cNvPr id="20" name="Tekstfelt 19">
            <a:extLst>
              <a:ext uri="{FF2B5EF4-FFF2-40B4-BE49-F238E27FC236}">
                <a16:creationId xmlns:a16="http://schemas.microsoft.com/office/drawing/2014/main" id="{65DC654D-E0E4-61A6-50FC-E0E812DF9C97}"/>
              </a:ext>
            </a:extLst>
          </p:cNvPr>
          <p:cNvSpPr txBox="1"/>
          <p:nvPr/>
        </p:nvSpPr>
        <p:spPr>
          <a:xfrm>
            <a:off x="8774396" y="3750260"/>
            <a:ext cx="1404000" cy="1255776"/>
          </a:xfrm>
          <a:prstGeom prst="rect">
            <a:avLst/>
          </a:prstGeom>
          <a:noFill/>
        </p:spPr>
        <p:txBody>
          <a:bodyPr wrap="square" lIns="0" tIns="0" rIns="0" bIns="0" rtlCol="0" anchor="t">
            <a:noAutofit/>
          </a:bodyPr>
          <a:lstStyle/>
          <a:p>
            <a:pPr algn="l">
              <a:lnSpc>
                <a:spcPct val="110000"/>
              </a:lnSpc>
              <a:spcBef>
                <a:spcPts val="1200"/>
              </a:spcBef>
              <a:buSzPct val="80000"/>
            </a:pPr>
            <a:r>
              <a:rPr lang="da-DK" sz="1100">
                <a:solidFill>
                  <a:schemeClr val="accent2"/>
                </a:solidFill>
              </a:rPr>
              <a:t>Fuld fraværende fra skolen i bestemte perioder af skoleåret, f.eks. Efter ferier.</a:t>
            </a:r>
            <a:endParaRPr lang="da-DK" sz="1100" err="1">
              <a:solidFill>
                <a:schemeClr val="accent2"/>
              </a:solidFill>
            </a:endParaRPr>
          </a:p>
        </p:txBody>
      </p:sp>
      <p:sp>
        <p:nvSpPr>
          <p:cNvPr id="21" name="Tekstfelt 20">
            <a:extLst>
              <a:ext uri="{FF2B5EF4-FFF2-40B4-BE49-F238E27FC236}">
                <a16:creationId xmlns:a16="http://schemas.microsoft.com/office/drawing/2014/main" id="{B5AA4B66-9B3B-30FB-028B-C6FFFFC8F92E}"/>
              </a:ext>
            </a:extLst>
          </p:cNvPr>
          <p:cNvSpPr txBox="1"/>
          <p:nvPr/>
        </p:nvSpPr>
        <p:spPr>
          <a:xfrm>
            <a:off x="10499495" y="3750260"/>
            <a:ext cx="1404000" cy="1255776"/>
          </a:xfrm>
          <a:prstGeom prst="rect">
            <a:avLst/>
          </a:prstGeom>
          <a:noFill/>
        </p:spPr>
        <p:txBody>
          <a:bodyPr wrap="square" lIns="0" tIns="0" rIns="0" bIns="0" rtlCol="0">
            <a:noAutofit/>
          </a:bodyPr>
          <a:lstStyle/>
          <a:p>
            <a:pPr algn="l">
              <a:lnSpc>
                <a:spcPct val="110000"/>
              </a:lnSpc>
              <a:spcBef>
                <a:spcPts val="1200"/>
              </a:spcBef>
              <a:buSzPct val="80000"/>
            </a:pPr>
            <a:r>
              <a:rPr lang="da-DK" sz="1100">
                <a:solidFill>
                  <a:schemeClr val="accent2"/>
                </a:solidFill>
              </a:rPr>
              <a:t>Fuldt fraværende fra skolen i en lang periode</a:t>
            </a:r>
            <a:endParaRPr lang="da-DK" sz="1100" err="1">
              <a:solidFill>
                <a:schemeClr val="accent2"/>
              </a:solidFill>
            </a:endParaRPr>
          </a:p>
        </p:txBody>
      </p:sp>
      <p:sp>
        <p:nvSpPr>
          <p:cNvPr id="22" name="Tekstfelt 21">
            <a:extLst>
              <a:ext uri="{FF2B5EF4-FFF2-40B4-BE49-F238E27FC236}">
                <a16:creationId xmlns:a16="http://schemas.microsoft.com/office/drawing/2014/main" id="{FE8E7997-119B-C9C6-9DDC-250D88127991}"/>
              </a:ext>
            </a:extLst>
          </p:cNvPr>
          <p:cNvSpPr txBox="1"/>
          <p:nvPr/>
        </p:nvSpPr>
        <p:spPr>
          <a:xfrm>
            <a:off x="1568535" y="2242494"/>
            <a:ext cx="1946112" cy="678075"/>
          </a:xfrm>
          <a:prstGeom prst="rect">
            <a:avLst/>
          </a:prstGeom>
          <a:noFill/>
        </p:spPr>
        <p:txBody>
          <a:bodyPr wrap="square" lIns="0" tIns="0" rIns="0" bIns="0" rtlCol="0">
            <a:noAutofit/>
          </a:bodyPr>
          <a:lstStyle/>
          <a:p>
            <a:pPr algn="l">
              <a:lnSpc>
                <a:spcPct val="110000"/>
              </a:lnSpc>
              <a:spcBef>
                <a:spcPts val="1200"/>
              </a:spcBef>
              <a:buSzPct val="80000"/>
            </a:pPr>
            <a:r>
              <a:rPr lang="da-DK" sz="2400" b="1">
                <a:solidFill>
                  <a:schemeClr val="accent2"/>
                </a:solidFill>
                <a:latin typeface="+mj-lt"/>
              </a:rPr>
              <a:t>Begyndende skolefravær</a:t>
            </a:r>
            <a:endParaRPr lang="da-DK" sz="2400" b="1" err="1">
              <a:solidFill>
                <a:schemeClr val="accent2"/>
              </a:solidFill>
              <a:latin typeface="+mj-lt"/>
            </a:endParaRPr>
          </a:p>
        </p:txBody>
      </p:sp>
      <p:sp>
        <p:nvSpPr>
          <p:cNvPr id="23" name="Tekstfelt 22">
            <a:extLst>
              <a:ext uri="{FF2B5EF4-FFF2-40B4-BE49-F238E27FC236}">
                <a16:creationId xmlns:a16="http://schemas.microsoft.com/office/drawing/2014/main" id="{ACBB40BE-0386-D161-3B73-ABB578796106}"/>
              </a:ext>
            </a:extLst>
          </p:cNvPr>
          <p:cNvSpPr txBox="1"/>
          <p:nvPr/>
        </p:nvSpPr>
        <p:spPr>
          <a:xfrm>
            <a:off x="5306110" y="2242494"/>
            <a:ext cx="1946112" cy="678075"/>
          </a:xfrm>
          <a:prstGeom prst="rect">
            <a:avLst/>
          </a:prstGeom>
          <a:noFill/>
        </p:spPr>
        <p:txBody>
          <a:bodyPr wrap="square" lIns="0" tIns="0" rIns="0" bIns="0" rtlCol="0">
            <a:noAutofit/>
          </a:bodyPr>
          <a:lstStyle/>
          <a:p>
            <a:pPr algn="l">
              <a:lnSpc>
                <a:spcPct val="110000"/>
              </a:lnSpc>
              <a:spcBef>
                <a:spcPts val="1200"/>
              </a:spcBef>
              <a:buSzPct val="80000"/>
            </a:pPr>
            <a:r>
              <a:rPr lang="da-DK" sz="2400" b="1">
                <a:solidFill>
                  <a:schemeClr val="accent2"/>
                </a:solidFill>
                <a:latin typeface="+mj-lt"/>
              </a:rPr>
              <a:t>Delvist skolefravær</a:t>
            </a:r>
            <a:endParaRPr lang="da-DK" sz="2400" b="1" err="1">
              <a:solidFill>
                <a:schemeClr val="accent2"/>
              </a:solidFill>
              <a:latin typeface="+mj-lt"/>
            </a:endParaRPr>
          </a:p>
        </p:txBody>
      </p:sp>
      <p:sp>
        <p:nvSpPr>
          <p:cNvPr id="24" name="Tekstfelt 23">
            <a:extLst>
              <a:ext uri="{FF2B5EF4-FFF2-40B4-BE49-F238E27FC236}">
                <a16:creationId xmlns:a16="http://schemas.microsoft.com/office/drawing/2014/main" id="{264DC133-201D-4BCA-4A17-1232E8CA682E}"/>
              </a:ext>
            </a:extLst>
          </p:cNvPr>
          <p:cNvSpPr txBox="1"/>
          <p:nvPr/>
        </p:nvSpPr>
        <p:spPr>
          <a:xfrm>
            <a:off x="8777463" y="2242494"/>
            <a:ext cx="1946112" cy="678075"/>
          </a:xfrm>
          <a:prstGeom prst="rect">
            <a:avLst/>
          </a:prstGeom>
          <a:noFill/>
        </p:spPr>
        <p:txBody>
          <a:bodyPr wrap="square" lIns="0" tIns="0" rIns="0" bIns="0" rtlCol="0">
            <a:noAutofit/>
          </a:bodyPr>
          <a:lstStyle/>
          <a:p>
            <a:pPr algn="l">
              <a:lnSpc>
                <a:spcPct val="110000"/>
              </a:lnSpc>
              <a:spcBef>
                <a:spcPts val="1200"/>
              </a:spcBef>
              <a:buSzPct val="80000"/>
            </a:pPr>
            <a:r>
              <a:rPr lang="da-DK" sz="2400" b="1">
                <a:solidFill>
                  <a:schemeClr val="accent2"/>
                </a:solidFill>
                <a:latin typeface="+mj-lt"/>
              </a:rPr>
              <a:t>Omfattende skolefravær</a:t>
            </a:r>
            <a:endParaRPr lang="da-DK" sz="2400" b="1" err="1">
              <a:solidFill>
                <a:schemeClr val="accent2"/>
              </a:solidFill>
              <a:latin typeface="+mj-lt"/>
            </a:endParaRPr>
          </a:p>
        </p:txBody>
      </p:sp>
      <p:cxnSp>
        <p:nvCxnSpPr>
          <p:cNvPr id="26" name="Lige forbindelse 25">
            <a:extLst>
              <a:ext uri="{FF2B5EF4-FFF2-40B4-BE49-F238E27FC236}">
                <a16:creationId xmlns:a16="http://schemas.microsoft.com/office/drawing/2014/main" id="{F20F3718-26CF-92CE-9D94-07FF0AEA559E}"/>
              </a:ext>
            </a:extLst>
          </p:cNvPr>
          <p:cNvCxnSpPr>
            <a:cxnSpLocks/>
          </p:cNvCxnSpPr>
          <p:nvPr/>
        </p:nvCxnSpPr>
        <p:spPr>
          <a:xfrm>
            <a:off x="5107514" y="2036498"/>
            <a:ext cx="0" cy="3060000"/>
          </a:xfrm>
          <a:prstGeom prst="line">
            <a:avLst/>
          </a:prstGeom>
          <a:ln w="28575">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29" name="Tekstfelt 28">
            <a:extLst>
              <a:ext uri="{FF2B5EF4-FFF2-40B4-BE49-F238E27FC236}">
                <a16:creationId xmlns:a16="http://schemas.microsoft.com/office/drawing/2014/main" id="{9054E1CF-B81F-7BFD-BE69-4E21DDEDB489}"/>
              </a:ext>
            </a:extLst>
          </p:cNvPr>
          <p:cNvSpPr txBox="1"/>
          <p:nvPr/>
        </p:nvSpPr>
        <p:spPr>
          <a:xfrm>
            <a:off x="108930" y="5498504"/>
            <a:ext cx="4219366" cy="392698"/>
          </a:xfrm>
          <a:prstGeom prst="rect">
            <a:avLst/>
          </a:prstGeom>
          <a:noFill/>
        </p:spPr>
        <p:txBody>
          <a:bodyPr wrap="square" lIns="0" tIns="0" rIns="0" bIns="0" rtlCol="0">
            <a:noAutofit/>
          </a:bodyPr>
          <a:lstStyle/>
          <a:p>
            <a:pPr algn="ctr">
              <a:lnSpc>
                <a:spcPct val="110000"/>
              </a:lnSpc>
              <a:spcBef>
                <a:spcPts val="1200"/>
              </a:spcBef>
              <a:buSzPct val="80000"/>
            </a:pPr>
            <a:r>
              <a:rPr lang="da-DK" sz="2000" b="1">
                <a:solidFill>
                  <a:schemeClr val="bg1"/>
                </a:solidFill>
                <a:highlight>
                  <a:srgbClr val="000000"/>
                </a:highlight>
                <a:latin typeface="+mj-lt"/>
              </a:rPr>
              <a:t>Tegn, der ofte viser sig derhjemme</a:t>
            </a:r>
            <a:endParaRPr lang="da-DK" sz="2000" b="1" err="1">
              <a:solidFill>
                <a:srgbClr val="FF0000"/>
              </a:solidFill>
              <a:latin typeface="+mj-lt"/>
            </a:endParaRPr>
          </a:p>
        </p:txBody>
      </p:sp>
      <p:sp>
        <p:nvSpPr>
          <p:cNvPr id="30" name="Tekstfelt 29">
            <a:extLst>
              <a:ext uri="{FF2B5EF4-FFF2-40B4-BE49-F238E27FC236}">
                <a16:creationId xmlns:a16="http://schemas.microsoft.com/office/drawing/2014/main" id="{CD9E032A-95BE-0DFE-ACBC-D294D87CC70D}"/>
              </a:ext>
            </a:extLst>
          </p:cNvPr>
          <p:cNvSpPr txBox="1"/>
          <p:nvPr/>
        </p:nvSpPr>
        <p:spPr>
          <a:xfrm>
            <a:off x="6042519" y="1267135"/>
            <a:ext cx="3708000" cy="392698"/>
          </a:xfrm>
          <a:prstGeom prst="rect">
            <a:avLst/>
          </a:prstGeom>
          <a:noFill/>
        </p:spPr>
        <p:txBody>
          <a:bodyPr wrap="square" lIns="0" tIns="0" rIns="0" bIns="0" rtlCol="0">
            <a:noAutofit/>
          </a:bodyPr>
          <a:lstStyle/>
          <a:p>
            <a:pPr algn="l">
              <a:lnSpc>
                <a:spcPct val="110000"/>
              </a:lnSpc>
              <a:spcBef>
                <a:spcPts val="1200"/>
              </a:spcBef>
              <a:buSzPct val="80000"/>
            </a:pPr>
            <a:r>
              <a:rPr lang="da-DK" sz="2000" b="1">
                <a:solidFill>
                  <a:schemeClr val="bg1"/>
                </a:solidFill>
                <a:highlight>
                  <a:srgbClr val="000000"/>
                </a:highlight>
                <a:latin typeface="+mj-lt"/>
              </a:rPr>
              <a:t>Tegn der viser sig i skolen</a:t>
            </a:r>
            <a:endParaRPr lang="da-DK" sz="2000" b="1" err="1">
              <a:solidFill>
                <a:schemeClr val="bg1"/>
              </a:solidFill>
              <a:highlight>
                <a:srgbClr val="000000"/>
              </a:highlight>
              <a:latin typeface="+mj-lt"/>
            </a:endParaRPr>
          </a:p>
        </p:txBody>
      </p:sp>
      <p:cxnSp>
        <p:nvCxnSpPr>
          <p:cNvPr id="9" name="Forbindelse: buet 8">
            <a:extLst>
              <a:ext uri="{FF2B5EF4-FFF2-40B4-BE49-F238E27FC236}">
                <a16:creationId xmlns:a16="http://schemas.microsoft.com/office/drawing/2014/main" id="{D8530EE0-48BB-3603-90F0-C377AEAFF05F}"/>
              </a:ext>
            </a:extLst>
          </p:cNvPr>
          <p:cNvCxnSpPr>
            <a:cxnSpLocks/>
          </p:cNvCxnSpPr>
          <p:nvPr/>
        </p:nvCxnSpPr>
        <p:spPr>
          <a:xfrm rot="5400000" flipH="1" flipV="1">
            <a:off x="5131255" y="1463057"/>
            <a:ext cx="468474" cy="511894"/>
          </a:xfrm>
          <a:prstGeom prst="curvedConnector2">
            <a:avLst/>
          </a:prstGeom>
          <a:ln w="28575">
            <a:solidFill>
              <a:schemeClr val="accent1"/>
            </a:solidFill>
            <a:prstDash val="lgDash"/>
          </a:ln>
        </p:spPr>
        <p:style>
          <a:lnRef idx="1">
            <a:schemeClr val="accent1"/>
          </a:lnRef>
          <a:fillRef idx="0">
            <a:schemeClr val="accent1"/>
          </a:fillRef>
          <a:effectRef idx="0">
            <a:schemeClr val="accent1"/>
          </a:effectRef>
          <a:fontRef idx="minor">
            <a:schemeClr val="tx1"/>
          </a:fontRef>
        </p:style>
      </p:cxnSp>
      <p:cxnSp>
        <p:nvCxnSpPr>
          <p:cNvPr id="27" name="Forbindelse: buet 26">
            <a:extLst>
              <a:ext uri="{FF2B5EF4-FFF2-40B4-BE49-F238E27FC236}">
                <a16:creationId xmlns:a16="http://schemas.microsoft.com/office/drawing/2014/main" id="{9AB10E6C-3AEB-1960-BCA5-929E77E9EB05}"/>
              </a:ext>
            </a:extLst>
          </p:cNvPr>
          <p:cNvCxnSpPr>
            <a:cxnSpLocks/>
          </p:cNvCxnSpPr>
          <p:nvPr/>
        </p:nvCxnSpPr>
        <p:spPr>
          <a:xfrm flipV="1">
            <a:off x="4628880" y="5162612"/>
            <a:ext cx="468474" cy="511894"/>
          </a:xfrm>
          <a:prstGeom prst="curvedConnector2">
            <a:avLst/>
          </a:prstGeom>
          <a:ln w="28575">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28" name="Ligebenet trekant 27">
            <a:extLst>
              <a:ext uri="{FF2B5EF4-FFF2-40B4-BE49-F238E27FC236}">
                <a16:creationId xmlns:a16="http://schemas.microsoft.com/office/drawing/2014/main" id="{0C029779-1D51-845E-78F6-793FC6223811}"/>
              </a:ext>
            </a:extLst>
          </p:cNvPr>
          <p:cNvSpPr/>
          <p:nvPr/>
        </p:nvSpPr>
        <p:spPr>
          <a:xfrm rot="15907721">
            <a:off x="4431989" y="5555261"/>
            <a:ext cx="216000" cy="252000"/>
          </a:xfrm>
          <a:custGeom>
            <a:avLst/>
            <a:gdLst>
              <a:gd name="connsiteX0" fmla="*/ 0 w 216000"/>
              <a:gd name="connsiteY0" fmla="*/ 243563 h 252000"/>
              <a:gd name="connsiteX1" fmla="*/ 108000 w 216000"/>
              <a:gd name="connsiteY1" fmla="*/ 0 h 252000"/>
              <a:gd name="connsiteX2" fmla="*/ 216000 w 216000"/>
              <a:gd name="connsiteY2" fmla="*/ 243563 h 252000"/>
              <a:gd name="connsiteX3" fmla="*/ 108634 w 216000"/>
              <a:gd name="connsiteY3" fmla="*/ 163507 h 252000"/>
              <a:gd name="connsiteX4" fmla="*/ 0 w 216000"/>
              <a:gd name="connsiteY4" fmla="*/ 243563 h 2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 h="252000" extrusionOk="0">
                <a:moveTo>
                  <a:pt x="0" y="243563"/>
                </a:moveTo>
                <a:cubicBezTo>
                  <a:pt x="3719" y="156607"/>
                  <a:pt x="96848" y="62047"/>
                  <a:pt x="108000" y="0"/>
                </a:cubicBezTo>
                <a:cubicBezTo>
                  <a:pt x="156326" y="76107"/>
                  <a:pt x="150699" y="155803"/>
                  <a:pt x="216000" y="243563"/>
                </a:cubicBezTo>
                <a:cubicBezTo>
                  <a:pt x="213154" y="287321"/>
                  <a:pt x="144448" y="164536"/>
                  <a:pt x="108634" y="163507"/>
                </a:cubicBezTo>
                <a:cubicBezTo>
                  <a:pt x="64393" y="158998"/>
                  <a:pt x="6249" y="287376"/>
                  <a:pt x="0" y="243563"/>
                </a:cubicBezTo>
                <a:close/>
              </a:path>
            </a:pathLst>
          </a:custGeom>
          <a:noFill/>
          <a:ln w="25400">
            <a:solidFill>
              <a:schemeClr val="accent1"/>
            </a:solidFill>
            <a:extLst>
              <a:ext uri="{C807C97D-BFC1-408E-A445-0C87EB9F89A2}">
                <ask:lineSketchStyleProps xmlns="" xmlns:ask="http://schemas.microsoft.com/office/drawing/2018/sketchyshapes" sd="1219033472">
                  <a:custGeom>
                    <a:avLst/>
                    <a:gdLst>
                      <a:gd name="connsiteX0" fmla="*/ 0 w 296382"/>
                      <a:gd name="connsiteY0" fmla="*/ 317825 h 317825"/>
                      <a:gd name="connsiteX1" fmla="*/ 148191 w 296382"/>
                      <a:gd name="connsiteY1" fmla="*/ 0 h 317825"/>
                      <a:gd name="connsiteX2" fmla="*/ 296382 w 296382"/>
                      <a:gd name="connsiteY2" fmla="*/ 317825 h 317825"/>
                      <a:gd name="connsiteX3" fmla="*/ 0 w 296382"/>
                      <a:gd name="connsiteY3" fmla="*/ 317825 h 317825"/>
                      <a:gd name="connsiteX0" fmla="*/ 0 w 296382"/>
                      <a:gd name="connsiteY0" fmla="*/ 317825 h 328834"/>
                      <a:gd name="connsiteX1" fmla="*/ 148191 w 296382"/>
                      <a:gd name="connsiteY1" fmla="*/ 0 h 328834"/>
                      <a:gd name="connsiteX2" fmla="*/ 296382 w 296382"/>
                      <a:gd name="connsiteY2" fmla="*/ 317825 h 328834"/>
                      <a:gd name="connsiteX3" fmla="*/ 149062 w 296382"/>
                      <a:gd name="connsiteY3" fmla="*/ 213360 h 328834"/>
                      <a:gd name="connsiteX4" fmla="*/ 0 w 296382"/>
                      <a:gd name="connsiteY4" fmla="*/ 317825 h 32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82" h="328834" extrusionOk="0">
                        <a:moveTo>
                          <a:pt x="0" y="317825"/>
                        </a:moveTo>
                        <a:cubicBezTo>
                          <a:pt x="18757" y="212365"/>
                          <a:pt x="143609" y="77139"/>
                          <a:pt x="148191" y="0"/>
                        </a:cubicBezTo>
                        <a:cubicBezTo>
                          <a:pt x="205624" y="97535"/>
                          <a:pt x="224136" y="202783"/>
                          <a:pt x="296382" y="317825"/>
                        </a:cubicBezTo>
                        <a:cubicBezTo>
                          <a:pt x="296527" y="371165"/>
                          <a:pt x="198459" y="213360"/>
                          <a:pt x="149062" y="213360"/>
                        </a:cubicBezTo>
                        <a:cubicBezTo>
                          <a:pt x="99665" y="213360"/>
                          <a:pt x="145" y="371165"/>
                          <a:pt x="0" y="31782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err="1">
              <a:solidFill>
                <a:schemeClr val="bg1"/>
              </a:solidFill>
            </a:endParaRPr>
          </a:p>
        </p:txBody>
      </p:sp>
      <p:sp>
        <p:nvSpPr>
          <p:cNvPr id="31" name="Ligebenet trekant 27">
            <a:extLst>
              <a:ext uri="{FF2B5EF4-FFF2-40B4-BE49-F238E27FC236}">
                <a16:creationId xmlns:a16="http://schemas.microsoft.com/office/drawing/2014/main" id="{6850173D-AD9E-03A8-A684-D37F91E043CA}"/>
              </a:ext>
            </a:extLst>
          </p:cNvPr>
          <p:cNvSpPr/>
          <p:nvPr/>
        </p:nvSpPr>
        <p:spPr>
          <a:xfrm rot="15784112" flipV="1">
            <a:off x="5651552" y="1320357"/>
            <a:ext cx="216000" cy="252000"/>
          </a:xfrm>
          <a:custGeom>
            <a:avLst/>
            <a:gdLst>
              <a:gd name="connsiteX0" fmla="*/ 0 w 216000"/>
              <a:gd name="connsiteY0" fmla="*/ 243563 h 252000"/>
              <a:gd name="connsiteX1" fmla="*/ 108000 w 216000"/>
              <a:gd name="connsiteY1" fmla="*/ 0 h 252000"/>
              <a:gd name="connsiteX2" fmla="*/ 216000 w 216000"/>
              <a:gd name="connsiteY2" fmla="*/ 243563 h 252000"/>
              <a:gd name="connsiteX3" fmla="*/ 108634 w 216000"/>
              <a:gd name="connsiteY3" fmla="*/ 163507 h 252000"/>
              <a:gd name="connsiteX4" fmla="*/ 0 w 216000"/>
              <a:gd name="connsiteY4" fmla="*/ 243563 h 2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 h="252000" extrusionOk="0">
                <a:moveTo>
                  <a:pt x="0" y="243563"/>
                </a:moveTo>
                <a:cubicBezTo>
                  <a:pt x="3719" y="156607"/>
                  <a:pt x="96848" y="62047"/>
                  <a:pt x="108000" y="0"/>
                </a:cubicBezTo>
                <a:cubicBezTo>
                  <a:pt x="156326" y="76107"/>
                  <a:pt x="150699" y="155803"/>
                  <a:pt x="216000" y="243563"/>
                </a:cubicBezTo>
                <a:cubicBezTo>
                  <a:pt x="213154" y="287321"/>
                  <a:pt x="144448" y="164536"/>
                  <a:pt x="108634" y="163507"/>
                </a:cubicBezTo>
                <a:cubicBezTo>
                  <a:pt x="64393" y="158998"/>
                  <a:pt x="6249" y="287376"/>
                  <a:pt x="0" y="243563"/>
                </a:cubicBezTo>
                <a:close/>
              </a:path>
            </a:pathLst>
          </a:custGeom>
          <a:noFill/>
          <a:ln w="25400">
            <a:solidFill>
              <a:schemeClr val="accent1"/>
            </a:solidFill>
            <a:extLst>
              <a:ext uri="{C807C97D-BFC1-408E-A445-0C87EB9F89A2}">
                <ask:lineSketchStyleProps xmlns="" xmlns:ask="http://schemas.microsoft.com/office/drawing/2018/sketchyshapes" sd="1219033472">
                  <a:custGeom>
                    <a:avLst/>
                    <a:gdLst>
                      <a:gd name="connsiteX0" fmla="*/ 0 w 296382"/>
                      <a:gd name="connsiteY0" fmla="*/ 317825 h 317825"/>
                      <a:gd name="connsiteX1" fmla="*/ 148191 w 296382"/>
                      <a:gd name="connsiteY1" fmla="*/ 0 h 317825"/>
                      <a:gd name="connsiteX2" fmla="*/ 296382 w 296382"/>
                      <a:gd name="connsiteY2" fmla="*/ 317825 h 317825"/>
                      <a:gd name="connsiteX3" fmla="*/ 0 w 296382"/>
                      <a:gd name="connsiteY3" fmla="*/ 317825 h 317825"/>
                      <a:gd name="connsiteX0" fmla="*/ 0 w 296382"/>
                      <a:gd name="connsiteY0" fmla="*/ 317825 h 328834"/>
                      <a:gd name="connsiteX1" fmla="*/ 148191 w 296382"/>
                      <a:gd name="connsiteY1" fmla="*/ 0 h 328834"/>
                      <a:gd name="connsiteX2" fmla="*/ 296382 w 296382"/>
                      <a:gd name="connsiteY2" fmla="*/ 317825 h 328834"/>
                      <a:gd name="connsiteX3" fmla="*/ 149062 w 296382"/>
                      <a:gd name="connsiteY3" fmla="*/ 213360 h 328834"/>
                      <a:gd name="connsiteX4" fmla="*/ 0 w 296382"/>
                      <a:gd name="connsiteY4" fmla="*/ 317825 h 32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82" h="328834" extrusionOk="0">
                        <a:moveTo>
                          <a:pt x="0" y="317825"/>
                        </a:moveTo>
                        <a:cubicBezTo>
                          <a:pt x="18757" y="212365"/>
                          <a:pt x="143609" y="77139"/>
                          <a:pt x="148191" y="0"/>
                        </a:cubicBezTo>
                        <a:cubicBezTo>
                          <a:pt x="205624" y="97535"/>
                          <a:pt x="224136" y="202783"/>
                          <a:pt x="296382" y="317825"/>
                        </a:cubicBezTo>
                        <a:cubicBezTo>
                          <a:pt x="296527" y="371165"/>
                          <a:pt x="198459" y="213360"/>
                          <a:pt x="149062" y="213360"/>
                        </a:cubicBezTo>
                        <a:cubicBezTo>
                          <a:pt x="99665" y="213360"/>
                          <a:pt x="145" y="371165"/>
                          <a:pt x="0" y="31782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err="1">
              <a:solidFill>
                <a:schemeClr val="bg1"/>
              </a:solidFill>
            </a:endParaRPr>
          </a:p>
        </p:txBody>
      </p:sp>
      <p:pic>
        <p:nvPicPr>
          <p:cNvPr id="7" name="Pladsholder til indhold 7" descr="Et billede, der indeholder tekst&#10;&#10;Automatisk genereret beskrivelse">
            <a:extLst>
              <a:ext uri="{FF2B5EF4-FFF2-40B4-BE49-F238E27FC236}">
                <a16:creationId xmlns:a16="http://schemas.microsoft.com/office/drawing/2014/main" id="{AA63FE49-FAA3-A771-0259-F929D24119F4}"/>
              </a:ext>
            </a:extLst>
          </p:cNvPr>
          <p:cNvPicPr>
            <a:picLocks noChangeAspect="1"/>
          </p:cNvPicPr>
          <p:nvPr/>
        </p:nvPicPr>
        <p:blipFill rotWithShape="1">
          <a:blip r:embed="rId3"/>
          <a:srcRect t="16848" b="57044"/>
          <a:stretch/>
        </p:blipFill>
        <p:spPr>
          <a:xfrm>
            <a:off x="0" y="3072003"/>
            <a:ext cx="12344400" cy="677481"/>
          </a:xfrm>
          <a:prstGeom prst="flowChartOffpageConnector">
            <a:avLst/>
          </a:prstGeom>
        </p:spPr>
      </p:pic>
      <p:pic>
        <p:nvPicPr>
          <p:cNvPr id="25" name="Billede 24" descr="Decorative">
            <a:extLst>
              <a:ext uri="{FF2B5EF4-FFF2-40B4-BE49-F238E27FC236}">
                <a16:creationId xmlns:a16="http://schemas.microsoft.com/office/drawing/2014/main" id="{A8509602-F919-46F5-B878-B6FC9B365743}"/>
              </a:ext>
              <a:ext uri="{C183D7F6-B498-43B3-948B-1728B52AA6E4}">
                <adec:decorative xmlns:lc="http://schemas.openxmlformats.org/drawingml/2006/lockedCanvas" xmlns:adec="http://schemas.microsoft.com/office/drawing/2017/decorativ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0" y="0"/>
            <a:ext cx="1390015" cy="503555"/>
          </a:xfrm>
          <a:prstGeom prst="rect">
            <a:avLst/>
          </a:prstGeom>
        </p:spPr>
      </p:pic>
    </p:spTree>
    <p:extLst>
      <p:ext uri="{BB962C8B-B14F-4D97-AF65-F5344CB8AC3E}">
        <p14:creationId xmlns:p14="http://schemas.microsoft.com/office/powerpoint/2010/main" val="1147382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9" grpId="0"/>
      <p:bldP spid="30" grpId="0"/>
      <p:bldP spid="28"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Borns Vilkaar 2022">
      <a:dk1>
        <a:srgbClr val="000000"/>
      </a:dk1>
      <a:lt1>
        <a:srgbClr val="FFFFFF"/>
      </a:lt1>
      <a:dk2>
        <a:srgbClr val="AB8B79"/>
      </a:dk2>
      <a:lt2>
        <a:srgbClr val="002F6D"/>
      </a:lt2>
      <a:accent1>
        <a:srgbClr val="F05041"/>
      </a:accent1>
      <a:accent2>
        <a:srgbClr val="000000"/>
      </a:accent2>
      <a:accent3>
        <a:srgbClr val="00677F"/>
      </a:accent3>
      <a:accent4>
        <a:srgbClr val="00B2A9"/>
      </a:accent4>
      <a:accent5>
        <a:srgbClr val="FFF200"/>
      </a:accent5>
      <a:accent6>
        <a:srgbClr val="BECDD6"/>
      </a:accent6>
      <a:hlink>
        <a:srgbClr val="F05041"/>
      </a:hlink>
      <a:folHlink>
        <a:srgbClr val="00677F"/>
      </a:folHlink>
    </a:clrScheme>
    <a:fontScheme name="Borns Vilkaar">
      <a:majorFont>
        <a:latin typeface="Roboto Slab"/>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tIns="90000" bIns="90000" rtlCol="0" anchor="t" anchorCtr="0"/>
      <a:lstStyle>
        <a:defPPr algn="l">
          <a:defRPr sz="1600" b="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44000" indent="-144000" algn="l">
          <a:lnSpc>
            <a:spcPct val="110000"/>
          </a:lnSpc>
          <a:spcBef>
            <a:spcPts val="1200"/>
          </a:spcBef>
          <a:buSzPct val="80000"/>
          <a:buFont typeface="Arial" panose="020B0604020202020204" pitchFamily="34" charset="0"/>
          <a:buChar char="•"/>
          <a:defRPr sz="1600" dirty="0" err="1" smtClean="0">
            <a:solidFill>
              <a:schemeClr val="accent2"/>
            </a:solidFill>
          </a:defRPr>
        </a:defPPr>
      </a:lstStyle>
    </a:txDef>
  </a:objectDefaults>
  <a:extraClrSchemeLst/>
  <a:extLst>
    <a:ext uri="{05A4C25C-085E-4340-85A3-A5531E510DB2}">
      <thm15:themeFamily xmlns:thm15="http://schemas.microsoft.com/office/thememl/2012/main" name="PowerPoint template 2022" id="{FB102D54-C825-4A5B-AA03-6649E1EBB0D7}" vid="{E6033B65-4C7A-457F-95B2-FEE0E2E93099}"/>
    </a:ext>
  </a:extLst>
</a:theme>
</file>

<file path=ppt/theme/theme2.xml><?xml version="1.0" encoding="utf-8"?>
<a:theme xmlns:a="http://schemas.openxmlformats.org/drawingml/2006/main" name="Roskilde Kommune - sort logo">
  <a:themeElements>
    <a:clrScheme name="Roskilde Kommune">
      <a:dk1>
        <a:sysClr val="windowText" lastClr="000000"/>
      </a:dk1>
      <a:lt1>
        <a:sysClr val="window" lastClr="FFFFFF"/>
      </a:lt1>
      <a:dk2>
        <a:srgbClr val="FD552B"/>
      </a:dk2>
      <a:lt2>
        <a:srgbClr val="FEAA95"/>
      </a:lt2>
      <a:accent1>
        <a:srgbClr val="466EFF"/>
      </a:accent1>
      <a:accent2>
        <a:srgbClr val="A3B7E1"/>
      </a:accent2>
      <a:accent3>
        <a:srgbClr val="46B478"/>
      </a:accent3>
      <a:accent4>
        <a:srgbClr val="A3DABC"/>
      </a:accent4>
      <a:accent5>
        <a:srgbClr val="FFAA00"/>
      </a:accent5>
      <a:accent6>
        <a:srgbClr val="FFD580"/>
      </a:accent6>
      <a:hlink>
        <a:srgbClr val="000000"/>
      </a:hlink>
      <a:folHlink>
        <a:srgbClr val="000000"/>
      </a:folHlink>
    </a:clrScheme>
    <a:fontScheme name="Roskilde Kommune PP">
      <a:majorFont>
        <a:latin typeface="Montserrat Black italic"/>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3000" dirty="0" smtClean="0"/>
        </a:defPPr>
      </a:lstStyle>
    </a:txDef>
  </a:objectDefaults>
  <a:extraClrSchemeLst/>
  <a:extLst>
    <a:ext uri="{05A4C25C-085E-4340-85A3-A5531E510DB2}">
      <thm15:themeFamily xmlns:thm15="http://schemas.microsoft.com/office/thememl/2012/main" name="PowerPoint.potx" id="{CA702111-2550-4A74-A8E6-F2E49D66B0B2}" vid="{9190DD14-7628-47E8-A572-5542055997C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2F0824657CE8C4FA9AF91A144916A73" ma:contentTypeVersion="17" ma:contentTypeDescription="Opret et nyt dokument." ma:contentTypeScope="" ma:versionID="8d034102f0740750e4de45912527b477">
  <xsd:schema xmlns:xsd="http://www.w3.org/2001/XMLSchema" xmlns:xs="http://www.w3.org/2001/XMLSchema" xmlns:p="http://schemas.microsoft.com/office/2006/metadata/properties" xmlns:ns2="ccac87b5-93ea-4aa0-adf0-f00fa2bbe73e" xmlns:ns3="5cb795ba-1596-4a91-9595-1ae70caae0c2" targetNamespace="http://schemas.microsoft.com/office/2006/metadata/properties" ma:root="true" ma:fieldsID="b1e1fd9b868e4df8a0db182b5f5a7a68" ns2:_="" ns3:_="">
    <xsd:import namespace="ccac87b5-93ea-4aa0-adf0-f00fa2bbe73e"/>
    <xsd:import namespace="5cb795ba-1596-4a91-9595-1ae70caae0c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ac87b5-93ea-4aa0-adf0-f00fa2bbe7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057e9cf2-62da-41eb-9102-b573f6fdbcec"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b795ba-1596-4a91-9595-1ae70caae0c2"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1946d295-e731-4630-948c-a93e33a261a6}" ma:internalName="TaxCatchAll" ma:showField="CatchAllData" ma:web="5cb795ba-1596-4a91-9595-1ae70caae0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cac87b5-93ea-4aa0-adf0-f00fa2bbe73e">
      <Terms xmlns="http://schemas.microsoft.com/office/infopath/2007/PartnerControls"/>
    </lcf76f155ced4ddcb4097134ff3c332f>
    <TaxCatchAll xmlns="5cb795ba-1596-4a91-9595-1ae70caae0c2" xsi:nil="true"/>
  </documentManagement>
</p:properties>
</file>

<file path=customXml/itemProps1.xml><?xml version="1.0" encoding="utf-8"?>
<ds:datastoreItem xmlns:ds="http://schemas.openxmlformats.org/officeDocument/2006/customXml" ds:itemID="{4880E5D4-FF67-4251-B0A4-7BC757B2A47E}">
  <ds:schemaRefs>
    <ds:schemaRef ds:uri="http://schemas.microsoft.com/sharepoint/v3/contenttype/forms"/>
  </ds:schemaRefs>
</ds:datastoreItem>
</file>

<file path=customXml/itemProps2.xml><?xml version="1.0" encoding="utf-8"?>
<ds:datastoreItem xmlns:ds="http://schemas.openxmlformats.org/officeDocument/2006/customXml" ds:itemID="{B206B607-1D13-426B-A42A-FE7AE9A384B0}">
  <ds:schemaRefs>
    <ds:schemaRef ds:uri="5cb795ba-1596-4a91-9595-1ae70caae0c2"/>
    <ds:schemaRef ds:uri="ccac87b5-93ea-4aa0-adf0-f00fa2bbe7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560D568-16B8-4E10-AAEB-AEB3B1A9FBF2}">
  <ds:schemaRefs>
    <ds:schemaRef ds:uri="http://schemas.openxmlformats.org/package/2006/metadata/core-properties"/>
    <ds:schemaRef ds:uri="http://purl.org/dc/elements/1.1/"/>
    <ds:schemaRef ds:uri="http://schemas.microsoft.com/office/2006/metadata/properties"/>
    <ds:schemaRef ds:uri="ccac87b5-93ea-4aa0-adf0-f00fa2bbe73e"/>
    <ds:schemaRef ds:uri="http://purl.org/dc/terms/"/>
    <ds:schemaRef ds:uri="http://schemas.microsoft.com/office/2006/documentManagement/types"/>
    <ds:schemaRef ds:uri="http://schemas.microsoft.com/office/infopath/2007/PartnerControls"/>
    <ds:schemaRef ds:uri="5cb795ba-1596-4a91-9595-1ae70caae0c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 template 2022</Template>
  <TotalTime>50</TotalTime>
  <Words>4218</Words>
  <Application>Microsoft Office PowerPoint</Application>
  <PresentationFormat>Widescreen</PresentationFormat>
  <Paragraphs>278</Paragraphs>
  <Slides>17</Slides>
  <Notes>14</Notes>
  <HiddenSlides>1</HiddenSlides>
  <MMClips>1</MMClips>
  <ScaleCrop>false</ScaleCrop>
  <HeadingPairs>
    <vt:vector size="8" baseType="variant">
      <vt:variant>
        <vt:lpstr>Benyttede skrifttyper</vt:lpstr>
      </vt:variant>
      <vt:variant>
        <vt:i4>11</vt:i4>
      </vt:variant>
      <vt:variant>
        <vt:lpstr>Tema</vt:lpstr>
      </vt:variant>
      <vt:variant>
        <vt:i4>2</vt:i4>
      </vt:variant>
      <vt:variant>
        <vt:lpstr>Integrerede OLE-servere</vt:lpstr>
      </vt:variant>
      <vt:variant>
        <vt:i4>1</vt:i4>
      </vt:variant>
      <vt:variant>
        <vt:lpstr>Slidetitler</vt:lpstr>
      </vt:variant>
      <vt:variant>
        <vt:i4>17</vt:i4>
      </vt:variant>
    </vt:vector>
  </HeadingPairs>
  <TitlesOfParts>
    <vt:vector size="31" baseType="lpstr">
      <vt:lpstr>ImaginaryFriendBBW00-Rg</vt:lpstr>
      <vt:lpstr>Roboto Slab</vt:lpstr>
      <vt:lpstr>Segoe UI</vt:lpstr>
      <vt:lpstr>Calibri</vt:lpstr>
      <vt:lpstr>Montserrat Medium</vt:lpstr>
      <vt:lpstr>Arial,Sans-Serif</vt:lpstr>
      <vt:lpstr>Montserrat Black italic</vt:lpstr>
      <vt:lpstr>Times New Roman</vt:lpstr>
      <vt:lpstr>Open Sans</vt:lpstr>
      <vt:lpstr>Calibri Light</vt:lpstr>
      <vt:lpstr>Arial</vt:lpstr>
      <vt:lpstr>Office-tema</vt:lpstr>
      <vt:lpstr>Roskilde Kommune - sort logo</vt:lpstr>
      <vt:lpstr>think-cell Slide</vt:lpstr>
      <vt:lpstr>Introduktion til slides</vt:lpstr>
      <vt:lpstr>Stærke fællesskaber og skoletilhør</vt:lpstr>
      <vt:lpstr>Stærke fællesskaber</vt:lpstr>
      <vt:lpstr>Agenda for mødet</vt:lpstr>
      <vt:lpstr>(Her skal skole-hjem-samarbejdsfilmen være)</vt:lpstr>
      <vt:lpstr>Skolefravær er altid et sammensat problem</vt:lpstr>
      <vt:lpstr>Skolefravær kan være elevens løsning på et problem</vt:lpstr>
      <vt:lpstr>PowerPoint-præsentation</vt:lpstr>
      <vt:lpstr>Skolefravær udvikler sig gradvist</vt:lpstr>
      <vt:lpstr>Skole-hjem-samarbejdet er vigtigt for forebyggelse og håndtering af skolefravær </vt:lpstr>
      <vt:lpstr>Klassekammeraters betydning</vt:lpstr>
      <vt:lpstr>PowerPoint-præsentation</vt:lpstr>
      <vt:lpstr>Forældrene kan støtte op om elevernes fællesskaber</vt:lpstr>
      <vt:lpstr>Sådan arbejder vores skole med skolefravær</vt:lpstr>
      <vt:lpstr>Sådan arbejder vores skole med skolefravær</vt:lpstr>
      <vt:lpstr>Drøftelse </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 Kathrine Kjær Trier</dc:creator>
  <cp:lastModifiedBy>Birgit Gamborg Sommer</cp:lastModifiedBy>
  <cp:revision>12</cp:revision>
  <dcterms:created xsi:type="dcterms:W3CDTF">2022-08-08T11:24:41Z</dcterms:created>
  <dcterms:modified xsi:type="dcterms:W3CDTF">2024-06-11T11:27:50Z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0x010100A2F0824657CE8C4FA9AF91A144916A73</vt:lpwstr>
  </property>
  <property fmtid="{D5CDD505-2E9C-101B-9397-08002B2CF9AE}" pid="3" name="MediaServiceImageTags">
    <vt:lpwstr/>
  </property>
</Properties>
</file>