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0B9E3E-8A02-48BC-916C-F06283CC1D63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EC8D2E15-5023-4C2A-AB71-A50EEFB3DC24}">
      <dgm:prSet phldrT="[Tekst]"/>
      <dgm:spPr/>
      <dgm:t>
        <a:bodyPr/>
        <a:lstStyle/>
        <a:p>
          <a:r>
            <a:rPr lang="da-DK" dirty="0" smtClean="0"/>
            <a:t>4. Kvartal 2024</a:t>
          </a:r>
          <a:endParaRPr lang="da-DK" dirty="0"/>
        </a:p>
      </dgm:t>
    </dgm:pt>
    <dgm:pt modelId="{FF82279D-5A49-4A74-802D-87C5212CAA8A}" type="parTrans" cxnId="{9BF3AE02-3AE9-494E-87D3-4EA400CF1E2E}">
      <dgm:prSet/>
      <dgm:spPr/>
      <dgm:t>
        <a:bodyPr/>
        <a:lstStyle/>
        <a:p>
          <a:endParaRPr lang="da-DK"/>
        </a:p>
      </dgm:t>
    </dgm:pt>
    <dgm:pt modelId="{CF800101-4918-4136-A75B-1E8C4EAD5F64}" type="sibTrans" cxnId="{9BF3AE02-3AE9-494E-87D3-4EA400CF1E2E}">
      <dgm:prSet/>
      <dgm:spPr/>
      <dgm:t>
        <a:bodyPr/>
        <a:lstStyle/>
        <a:p>
          <a:endParaRPr lang="da-DK"/>
        </a:p>
      </dgm:t>
    </dgm:pt>
    <dgm:pt modelId="{0B31E877-1883-4A37-9665-BC41F8D00F66}">
      <dgm:prSet phldrT="[Tekst]"/>
      <dgm:spPr/>
      <dgm:t>
        <a:bodyPr/>
        <a:lstStyle/>
        <a:p>
          <a:r>
            <a:rPr lang="da-DK" dirty="0" smtClean="0"/>
            <a:t>Primo november: Møde om data</a:t>
          </a:r>
          <a:endParaRPr lang="da-DK" dirty="0"/>
        </a:p>
      </dgm:t>
    </dgm:pt>
    <dgm:pt modelId="{8EE1062A-8718-4613-90DE-271ED3453D39}" type="parTrans" cxnId="{AD71AE91-3F38-4723-9E71-A78643E0D04F}">
      <dgm:prSet/>
      <dgm:spPr/>
      <dgm:t>
        <a:bodyPr/>
        <a:lstStyle/>
        <a:p>
          <a:endParaRPr lang="da-DK"/>
        </a:p>
      </dgm:t>
    </dgm:pt>
    <dgm:pt modelId="{08844C2C-907D-4C96-BDDF-A0DA01806FFA}" type="sibTrans" cxnId="{AD71AE91-3F38-4723-9E71-A78643E0D04F}">
      <dgm:prSet/>
      <dgm:spPr/>
      <dgm:t>
        <a:bodyPr/>
        <a:lstStyle/>
        <a:p>
          <a:endParaRPr lang="da-DK"/>
        </a:p>
      </dgm:t>
    </dgm:pt>
    <dgm:pt modelId="{F0C12183-0445-4230-8622-A899A8227519}">
      <dgm:prSet phldrT="[Tekst]"/>
      <dgm:spPr/>
      <dgm:t>
        <a:bodyPr/>
        <a:lstStyle/>
        <a:p>
          <a:r>
            <a:rPr lang="da-DK" dirty="0" smtClean="0"/>
            <a:t>1. Kvartal 2025</a:t>
          </a:r>
          <a:endParaRPr lang="da-DK" dirty="0"/>
        </a:p>
      </dgm:t>
    </dgm:pt>
    <dgm:pt modelId="{2C7824B2-DF6B-48DD-BC47-37FC171B4D72}" type="parTrans" cxnId="{30177D3A-54FA-461E-901D-6FF32B7CF725}">
      <dgm:prSet/>
      <dgm:spPr/>
      <dgm:t>
        <a:bodyPr/>
        <a:lstStyle/>
        <a:p>
          <a:endParaRPr lang="da-DK"/>
        </a:p>
      </dgm:t>
    </dgm:pt>
    <dgm:pt modelId="{8E1F0DFE-F1FA-45A1-B4B4-4E962BEF20C9}" type="sibTrans" cxnId="{30177D3A-54FA-461E-901D-6FF32B7CF725}">
      <dgm:prSet/>
      <dgm:spPr/>
      <dgm:t>
        <a:bodyPr/>
        <a:lstStyle/>
        <a:p>
          <a:endParaRPr lang="da-DK"/>
        </a:p>
      </dgm:t>
    </dgm:pt>
    <dgm:pt modelId="{A992F030-A6B7-4813-BA66-D5F5E3E9038E}">
      <dgm:prSet phldrT="[Tekst]"/>
      <dgm:spPr/>
      <dgm:t>
        <a:bodyPr/>
        <a:lstStyle/>
        <a:p>
          <a:r>
            <a:rPr lang="da-DK" dirty="0" smtClean="0"/>
            <a:t>Primo januar: Møde om data, status efter juleferien på konkrete elever</a:t>
          </a:r>
          <a:endParaRPr lang="da-DK" dirty="0"/>
        </a:p>
      </dgm:t>
    </dgm:pt>
    <dgm:pt modelId="{19F1A3B0-7855-4F29-9E14-84D105A995DE}" type="parTrans" cxnId="{F3C839C6-130B-46C6-8760-BD07150752F4}">
      <dgm:prSet/>
      <dgm:spPr/>
      <dgm:t>
        <a:bodyPr/>
        <a:lstStyle/>
        <a:p>
          <a:endParaRPr lang="da-DK"/>
        </a:p>
      </dgm:t>
    </dgm:pt>
    <dgm:pt modelId="{628CF4A8-8960-4D9C-A627-4CE330B30DFF}" type="sibTrans" cxnId="{F3C839C6-130B-46C6-8760-BD07150752F4}">
      <dgm:prSet/>
      <dgm:spPr/>
      <dgm:t>
        <a:bodyPr/>
        <a:lstStyle/>
        <a:p>
          <a:endParaRPr lang="da-DK"/>
        </a:p>
      </dgm:t>
    </dgm:pt>
    <dgm:pt modelId="{AF4B8AE2-D738-4CAF-9367-223337B3854E}">
      <dgm:prSet phldrT="[Tekst]"/>
      <dgm:spPr/>
      <dgm:t>
        <a:bodyPr/>
        <a:lstStyle/>
        <a:p>
          <a:r>
            <a:rPr lang="da-DK" dirty="0" smtClean="0"/>
            <a:t>2. Kvartal 2025</a:t>
          </a:r>
          <a:endParaRPr lang="da-DK" dirty="0"/>
        </a:p>
      </dgm:t>
    </dgm:pt>
    <dgm:pt modelId="{3CE805B1-F20D-474E-A69C-669D104498A0}" type="parTrans" cxnId="{10E7AEA7-CA11-43A6-91A8-1A230706B667}">
      <dgm:prSet/>
      <dgm:spPr/>
      <dgm:t>
        <a:bodyPr/>
        <a:lstStyle/>
        <a:p>
          <a:endParaRPr lang="da-DK"/>
        </a:p>
      </dgm:t>
    </dgm:pt>
    <dgm:pt modelId="{D569AF3E-944D-4CEE-9986-DFCA8E1E94D8}" type="sibTrans" cxnId="{10E7AEA7-CA11-43A6-91A8-1A230706B667}">
      <dgm:prSet/>
      <dgm:spPr/>
      <dgm:t>
        <a:bodyPr/>
        <a:lstStyle/>
        <a:p>
          <a:endParaRPr lang="da-DK"/>
        </a:p>
      </dgm:t>
    </dgm:pt>
    <dgm:pt modelId="{922EAF73-DBCB-41E4-B3D0-26827EC5F228}">
      <dgm:prSet phldrT="[Tekst]"/>
      <dgm:spPr/>
      <dgm:t>
        <a:bodyPr/>
        <a:lstStyle/>
        <a:p>
          <a:r>
            <a:rPr lang="da-DK" dirty="0" smtClean="0"/>
            <a:t>Primo juni: Møde i Kom i skole teams, hvordan starter vi op med nye elever fra næste skoleår</a:t>
          </a:r>
          <a:endParaRPr lang="da-DK" dirty="0"/>
        </a:p>
      </dgm:t>
    </dgm:pt>
    <dgm:pt modelId="{DCBB8686-A4F4-4260-8E64-46953A582173}" type="parTrans" cxnId="{9CE7CA42-EDDE-4643-B26B-A0E9AE2DAACC}">
      <dgm:prSet/>
      <dgm:spPr/>
      <dgm:t>
        <a:bodyPr/>
        <a:lstStyle/>
        <a:p>
          <a:endParaRPr lang="da-DK"/>
        </a:p>
      </dgm:t>
    </dgm:pt>
    <dgm:pt modelId="{78344594-9F57-443B-838C-07E10D9B39AA}" type="sibTrans" cxnId="{9CE7CA42-EDDE-4643-B26B-A0E9AE2DAACC}">
      <dgm:prSet/>
      <dgm:spPr/>
      <dgm:t>
        <a:bodyPr/>
        <a:lstStyle/>
        <a:p>
          <a:endParaRPr lang="da-DK"/>
        </a:p>
      </dgm:t>
    </dgm:pt>
    <dgm:pt modelId="{35E7E461-62FC-4D07-8132-C863D3A3A3DD}">
      <dgm:prSet phldrT="[Tekst]"/>
      <dgm:spPr/>
      <dgm:t>
        <a:bodyPr/>
        <a:lstStyle/>
        <a:p>
          <a:r>
            <a:rPr lang="da-DK" dirty="0" smtClean="0"/>
            <a:t>3. Kvartal 2024</a:t>
          </a:r>
          <a:endParaRPr lang="da-DK" dirty="0"/>
        </a:p>
      </dgm:t>
    </dgm:pt>
    <dgm:pt modelId="{A5DD7BA8-2FB2-437C-BF78-BCDDC5AF7E5E}" type="parTrans" cxnId="{2333261B-B34A-4558-8821-19AFFD727850}">
      <dgm:prSet/>
      <dgm:spPr/>
      <dgm:t>
        <a:bodyPr/>
        <a:lstStyle/>
        <a:p>
          <a:endParaRPr lang="da-DK"/>
        </a:p>
      </dgm:t>
    </dgm:pt>
    <dgm:pt modelId="{3950B9F6-DECE-448B-927B-0BE2BE48975C}" type="sibTrans" cxnId="{2333261B-B34A-4558-8821-19AFFD727850}">
      <dgm:prSet/>
      <dgm:spPr/>
      <dgm:t>
        <a:bodyPr/>
        <a:lstStyle/>
        <a:p>
          <a:endParaRPr lang="da-DK"/>
        </a:p>
      </dgm:t>
    </dgm:pt>
    <dgm:pt modelId="{41A25961-BB61-4867-AA15-1D09B9B132D7}">
      <dgm:prSet phldrT="[Tekst]"/>
      <dgm:spPr/>
      <dgm:t>
        <a:bodyPr/>
        <a:lstStyle/>
        <a:p>
          <a:r>
            <a:rPr lang="da-DK" dirty="0" smtClean="0"/>
            <a:t>Medio september: Møde i Kom i skole team</a:t>
          </a:r>
          <a:endParaRPr lang="da-DK" dirty="0"/>
        </a:p>
      </dgm:t>
    </dgm:pt>
    <dgm:pt modelId="{79DA940A-013D-4C7D-8254-93644980CE26}" type="parTrans" cxnId="{3FEB827E-06CB-4E3B-A34B-1EF3F5DA6395}">
      <dgm:prSet/>
      <dgm:spPr/>
      <dgm:t>
        <a:bodyPr/>
        <a:lstStyle/>
        <a:p>
          <a:endParaRPr lang="da-DK"/>
        </a:p>
      </dgm:t>
    </dgm:pt>
    <dgm:pt modelId="{F891C8E4-44DE-43DE-940F-D8AA675DFC3B}" type="sibTrans" cxnId="{3FEB827E-06CB-4E3B-A34B-1EF3F5DA6395}">
      <dgm:prSet/>
      <dgm:spPr/>
      <dgm:t>
        <a:bodyPr/>
        <a:lstStyle/>
        <a:p>
          <a:endParaRPr lang="da-DK"/>
        </a:p>
      </dgm:t>
    </dgm:pt>
    <dgm:pt modelId="{29591094-C8F4-4180-8CDF-E47B6CC4E3AA}">
      <dgm:prSet phldrT="[Tekst]"/>
      <dgm:spPr/>
      <dgm:t>
        <a:bodyPr/>
        <a:lstStyle/>
        <a:p>
          <a:r>
            <a:rPr lang="da-DK" dirty="0" smtClean="0"/>
            <a:t>Primo september: Møde om data, hvordan er vi kommet i gang efter sommerferien?</a:t>
          </a:r>
          <a:endParaRPr lang="da-DK" dirty="0"/>
        </a:p>
      </dgm:t>
    </dgm:pt>
    <dgm:pt modelId="{9E40D4EF-D186-40CF-A04C-66C9FF683C52}" type="parTrans" cxnId="{909D9632-D709-4BF8-BAD3-BE5AE149D476}">
      <dgm:prSet/>
      <dgm:spPr/>
    </dgm:pt>
    <dgm:pt modelId="{9EC03643-4AD0-426C-8BCB-B723B2B63B36}" type="sibTrans" cxnId="{909D9632-D709-4BF8-BAD3-BE5AE149D476}">
      <dgm:prSet/>
      <dgm:spPr/>
    </dgm:pt>
    <dgm:pt modelId="{704D2986-6E9A-4C71-9A82-3DEE06B58006}">
      <dgm:prSet phldrT="[Tekst]"/>
      <dgm:spPr/>
      <dgm:t>
        <a:bodyPr/>
        <a:lstStyle/>
        <a:p>
          <a:r>
            <a:rPr lang="da-DK" dirty="0" smtClean="0"/>
            <a:t>Primo december: Møde i Kom i Skole team</a:t>
          </a:r>
          <a:endParaRPr lang="da-DK" dirty="0"/>
        </a:p>
      </dgm:t>
    </dgm:pt>
    <dgm:pt modelId="{C244321D-841A-4F92-B85C-75440D27B7F5}" type="parTrans" cxnId="{E8C0E7BF-3E46-4988-941C-4761952B3D87}">
      <dgm:prSet/>
      <dgm:spPr/>
    </dgm:pt>
    <dgm:pt modelId="{D713BA1F-45AF-4BA8-8C16-B28D8050CCD5}" type="sibTrans" cxnId="{E8C0E7BF-3E46-4988-941C-4761952B3D87}">
      <dgm:prSet/>
      <dgm:spPr/>
    </dgm:pt>
    <dgm:pt modelId="{C9F3BF42-8ACA-4E7F-9741-BADBE5113672}">
      <dgm:prSet phldrT="[Tekst]"/>
      <dgm:spPr/>
      <dgm:t>
        <a:bodyPr/>
        <a:lstStyle/>
        <a:p>
          <a:r>
            <a:rPr lang="da-DK" dirty="0" smtClean="0"/>
            <a:t>Primo marts: Møde om data, fokus på mønstre</a:t>
          </a:r>
          <a:endParaRPr lang="da-DK" dirty="0"/>
        </a:p>
      </dgm:t>
    </dgm:pt>
    <dgm:pt modelId="{D425DB92-6B25-4DAE-851C-11326B5CC2BC}" type="parTrans" cxnId="{FDA9D834-E0F6-4345-A6DB-80C3E4054871}">
      <dgm:prSet/>
      <dgm:spPr/>
    </dgm:pt>
    <dgm:pt modelId="{DCC44ECF-DE65-4C2A-AF22-F2C22DD97250}" type="sibTrans" cxnId="{FDA9D834-E0F6-4345-A6DB-80C3E4054871}">
      <dgm:prSet/>
      <dgm:spPr/>
    </dgm:pt>
    <dgm:pt modelId="{950C6A1E-7EEC-41D9-854B-16046482B86A}">
      <dgm:prSet phldrT="[Tekst]"/>
      <dgm:spPr/>
      <dgm:t>
        <a:bodyPr/>
        <a:lstStyle/>
        <a:p>
          <a:r>
            <a:rPr lang="da-DK" dirty="0" smtClean="0"/>
            <a:t>Marts: Møde i Kom i Skole teams</a:t>
          </a:r>
          <a:endParaRPr lang="da-DK" dirty="0"/>
        </a:p>
      </dgm:t>
    </dgm:pt>
    <dgm:pt modelId="{A40BF251-81BD-4818-B51C-AB73A9BA5075}" type="parTrans" cxnId="{B8EEA369-C87D-41A4-A08C-63D4B0D20E01}">
      <dgm:prSet/>
      <dgm:spPr/>
    </dgm:pt>
    <dgm:pt modelId="{AD6FCD98-D551-450A-810D-9A00E46E4396}" type="sibTrans" cxnId="{B8EEA369-C87D-41A4-A08C-63D4B0D20E01}">
      <dgm:prSet/>
      <dgm:spPr/>
    </dgm:pt>
    <dgm:pt modelId="{198DF571-83C5-4B01-B8CE-759F2540B6C6}">
      <dgm:prSet phldrT="[Tekst]"/>
      <dgm:spPr/>
      <dgm:t>
        <a:bodyPr/>
        <a:lstStyle/>
        <a:p>
          <a:r>
            <a:rPr lang="da-DK" dirty="0" smtClean="0"/>
            <a:t>Maj: Møde om data</a:t>
          </a:r>
          <a:endParaRPr lang="da-DK" dirty="0"/>
        </a:p>
      </dgm:t>
    </dgm:pt>
    <dgm:pt modelId="{9107D603-BFBD-4E71-A6F4-B446255C8DA4}" type="parTrans" cxnId="{99A0925C-B01F-446D-9EAB-B35053ED9613}">
      <dgm:prSet/>
      <dgm:spPr/>
    </dgm:pt>
    <dgm:pt modelId="{E8A67227-DCC0-4037-8966-2E12FD1E9C8A}" type="sibTrans" cxnId="{99A0925C-B01F-446D-9EAB-B35053ED9613}">
      <dgm:prSet/>
      <dgm:spPr/>
    </dgm:pt>
    <dgm:pt modelId="{76E0E8DF-047B-4346-975A-136C82CE5A47}" type="pres">
      <dgm:prSet presAssocID="{390B9E3E-8A02-48BC-916C-F06283CC1D6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C579E992-CF1A-4D7F-ADB2-78471164E378}" type="pres">
      <dgm:prSet presAssocID="{390B9E3E-8A02-48BC-916C-F06283CC1D63}" presName="children" presStyleCnt="0"/>
      <dgm:spPr/>
    </dgm:pt>
    <dgm:pt modelId="{4E376675-07A3-4C5C-897B-A895307F998B}" type="pres">
      <dgm:prSet presAssocID="{390B9E3E-8A02-48BC-916C-F06283CC1D63}" presName="child1group" presStyleCnt="0"/>
      <dgm:spPr/>
    </dgm:pt>
    <dgm:pt modelId="{45FEA1A9-E7D0-4722-8C97-ED44639C9588}" type="pres">
      <dgm:prSet presAssocID="{390B9E3E-8A02-48BC-916C-F06283CC1D63}" presName="child1" presStyleLbl="bgAcc1" presStyleIdx="0" presStyleCnt="4"/>
      <dgm:spPr/>
      <dgm:t>
        <a:bodyPr/>
        <a:lstStyle/>
        <a:p>
          <a:endParaRPr lang="da-DK"/>
        </a:p>
      </dgm:t>
    </dgm:pt>
    <dgm:pt modelId="{0D9D0E25-60D6-4090-B0D2-2C6F72DF58B7}" type="pres">
      <dgm:prSet presAssocID="{390B9E3E-8A02-48BC-916C-F06283CC1D63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19A33631-9D83-4EFA-8A5E-8B78A0A096AD}" type="pres">
      <dgm:prSet presAssocID="{390B9E3E-8A02-48BC-916C-F06283CC1D63}" presName="child2group" presStyleCnt="0"/>
      <dgm:spPr/>
    </dgm:pt>
    <dgm:pt modelId="{D62A504D-8B3E-4D97-8662-FF4DE6E59087}" type="pres">
      <dgm:prSet presAssocID="{390B9E3E-8A02-48BC-916C-F06283CC1D63}" presName="child2" presStyleLbl="bgAcc1" presStyleIdx="1" presStyleCnt="4"/>
      <dgm:spPr/>
      <dgm:t>
        <a:bodyPr/>
        <a:lstStyle/>
        <a:p>
          <a:endParaRPr lang="da-DK"/>
        </a:p>
      </dgm:t>
    </dgm:pt>
    <dgm:pt modelId="{7BDA1C0E-8BFB-4B61-ABCB-1B0FAAD4F808}" type="pres">
      <dgm:prSet presAssocID="{390B9E3E-8A02-48BC-916C-F06283CC1D63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422E7D5-1AEF-46BF-99F7-EF720315A95E}" type="pres">
      <dgm:prSet presAssocID="{390B9E3E-8A02-48BC-916C-F06283CC1D63}" presName="child3group" presStyleCnt="0"/>
      <dgm:spPr/>
    </dgm:pt>
    <dgm:pt modelId="{7A25EC27-A106-411B-9E90-CD135A0B84EB}" type="pres">
      <dgm:prSet presAssocID="{390B9E3E-8A02-48BC-916C-F06283CC1D63}" presName="child3" presStyleLbl="bgAcc1" presStyleIdx="2" presStyleCnt="4"/>
      <dgm:spPr/>
      <dgm:t>
        <a:bodyPr/>
        <a:lstStyle/>
        <a:p>
          <a:endParaRPr lang="da-DK"/>
        </a:p>
      </dgm:t>
    </dgm:pt>
    <dgm:pt modelId="{8FD3B80F-1869-45C5-9D29-6BD6711C76EC}" type="pres">
      <dgm:prSet presAssocID="{390B9E3E-8A02-48BC-916C-F06283CC1D63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C102F4A-9B8A-42FD-A4AC-A5D163C97F4C}" type="pres">
      <dgm:prSet presAssocID="{390B9E3E-8A02-48BC-916C-F06283CC1D63}" presName="child4group" presStyleCnt="0"/>
      <dgm:spPr/>
    </dgm:pt>
    <dgm:pt modelId="{EE4CE9DF-0E8E-4A5D-8C74-2B45CB27143F}" type="pres">
      <dgm:prSet presAssocID="{390B9E3E-8A02-48BC-916C-F06283CC1D63}" presName="child4" presStyleLbl="bgAcc1" presStyleIdx="3" presStyleCnt="4"/>
      <dgm:spPr/>
      <dgm:t>
        <a:bodyPr/>
        <a:lstStyle/>
        <a:p>
          <a:endParaRPr lang="da-DK"/>
        </a:p>
      </dgm:t>
    </dgm:pt>
    <dgm:pt modelId="{75F0E142-11F5-4DEE-B60F-4DFE9282D34F}" type="pres">
      <dgm:prSet presAssocID="{390B9E3E-8A02-48BC-916C-F06283CC1D63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A683B00-4803-4231-B020-2DD4703954E8}" type="pres">
      <dgm:prSet presAssocID="{390B9E3E-8A02-48BC-916C-F06283CC1D63}" presName="childPlaceholder" presStyleCnt="0"/>
      <dgm:spPr/>
    </dgm:pt>
    <dgm:pt modelId="{3CCFA0CD-B7C6-465C-B818-6E9C43399534}" type="pres">
      <dgm:prSet presAssocID="{390B9E3E-8A02-48BC-916C-F06283CC1D63}" presName="circle" presStyleCnt="0"/>
      <dgm:spPr/>
    </dgm:pt>
    <dgm:pt modelId="{CC35435B-12EE-47B6-BC29-F032977AF016}" type="pres">
      <dgm:prSet presAssocID="{390B9E3E-8A02-48BC-916C-F06283CC1D63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26048EDE-9FBE-49B7-941C-CF4F0C2CE96C}" type="pres">
      <dgm:prSet presAssocID="{390B9E3E-8A02-48BC-916C-F06283CC1D63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A15317A5-AF9D-4AD7-A559-633D2FA9C821}" type="pres">
      <dgm:prSet presAssocID="{390B9E3E-8A02-48BC-916C-F06283CC1D63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1C48B29E-6236-4B99-84CC-B0DC26EDF7F3}" type="pres">
      <dgm:prSet presAssocID="{390B9E3E-8A02-48BC-916C-F06283CC1D63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1EC0B2C-807F-495B-B86D-D44470C1495C}" type="pres">
      <dgm:prSet presAssocID="{390B9E3E-8A02-48BC-916C-F06283CC1D63}" presName="quadrantPlaceholder" presStyleCnt="0"/>
      <dgm:spPr/>
    </dgm:pt>
    <dgm:pt modelId="{0E619A72-9B53-48D5-9833-97713A0FE8A1}" type="pres">
      <dgm:prSet presAssocID="{390B9E3E-8A02-48BC-916C-F06283CC1D63}" presName="center1" presStyleLbl="fgShp" presStyleIdx="0" presStyleCnt="2"/>
      <dgm:spPr/>
    </dgm:pt>
    <dgm:pt modelId="{23441BDB-DC85-4EE8-A0A2-B303D5B60A98}" type="pres">
      <dgm:prSet presAssocID="{390B9E3E-8A02-48BC-916C-F06283CC1D63}" presName="center2" presStyleLbl="fgShp" presStyleIdx="1" presStyleCnt="2"/>
      <dgm:spPr/>
    </dgm:pt>
  </dgm:ptLst>
  <dgm:cxnLst>
    <dgm:cxn modelId="{AB2A5123-322C-427C-80C4-FD5B8973F533}" type="presOf" srcId="{EC8D2E15-5023-4C2A-AB71-A50EEFB3DC24}" destId="{CC35435B-12EE-47B6-BC29-F032977AF016}" srcOrd="0" destOrd="0" presId="urn:microsoft.com/office/officeart/2005/8/layout/cycle4"/>
    <dgm:cxn modelId="{2333261B-B34A-4558-8821-19AFFD727850}" srcId="{390B9E3E-8A02-48BC-916C-F06283CC1D63}" destId="{35E7E461-62FC-4D07-8132-C863D3A3A3DD}" srcOrd="3" destOrd="0" parTransId="{A5DD7BA8-2FB2-437C-BF78-BCDDC5AF7E5E}" sibTransId="{3950B9F6-DECE-448B-927B-0BE2BE48975C}"/>
    <dgm:cxn modelId="{E13D1240-9ED6-47CC-92CF-02D335E84423}" type="presOf" srcId="{AF4B8AE2-D738-4CAF-9367-223337B3854E}" destId="{A15317A5-AF9D-4AD7-A559-633D2FA9C821}" srcOrd="0" destOrd="0" presId="urn:microsoft.com/office/officeart/2005/8/layout/cycle4"/>
    <dgm:cxn modelId="{0EBF4CBD-39EC-452A-9B7D-3D8472F4D922}" type="presOf" srcId="{922EAF73-DBCB-41E4-B3D0-26827EC5F228}" destId="{8FD3B80F-1869-45C5-9D29-6BD6711C76EC}" srcOrd="1" destOrd="1" presId="urn:microsoft.com/office/officeart/2005/8/layout/cycle4"/>
    <dgm:cxn modelId="{E8C0E7BF-3E46-4988-941C-4761952B3D87}" srcId="{EC8D2E15-5023-4C2A-AB71-A50EEFB3DC24}" destId="{704D2986-6E9A-4C71-9A82-3DEE06B58006}" srcOrd="1" destOrd="0" parTransId="{C244321D-841A-4F92-B85C-75440D27B7F5}" sibTransId="{D713BA1F-45AF-4BA8-8C16-B28D8050CCD5}"/>
    <dgm:cxn modelId="{F3C839C6-130B-46C6-8760-BD07150752F4}" srcId="{F0C12183-0445-4230-8622-A899A8227519}" destId="{A992F030-A6B7-4813-BA66-D5F5E3E9038E}" srcOrd="0" destOrd="0" parTransId="{19F1A3B0-7855-4F29-9E14-84D105A995DE}" sibTransId="{628CF4A8-8960-4D9C-A627-4CE330B30DFF}"/>
    <dgm:cxn modelId="{9BF3AE02-3AE9-494E-87D3-4EA400CF1E2E}" srcId="{390B9E3E-8A02-48BC-916C-F06283CC1D63}" destId="{EC8D2E15-5023-4C2A-AB71-A50EEFB3DC24}" srcOrd="0" destOrd="0" parTransId="{FF82279D-5A49-4A74-802D-87C5212CAA8A}" sibTransId="{CF800101-4918-4136-A75B-1E8C4EAD5F64}"/>
    <dgm:cxn modelId="{2536ACBB-D57C-4AD8-9D54-F1416EDCF72A}" type="presOf" srcId="{198DF571-83C5-4B01-B8CE-759F2540B6C6}" destId="{8FD3B80F-1869-45C5-9D29-6BD6711C76EC}" srcOrd="1" destOrd="0" presId="urn:microsoft.com/office/officeart/2005/8/layout/cycle4"/>
    <dgm:cxn modelId="{1A6C02A4-4EC6-407A-A16D-3C7F3176F83A}" type="presOf" srcId="{41A25961-BB61-4867-AA15-1D09B9B132D7}" destId="{EE4CE9DF-0E8E-4A5D-8C74-2B45CB27143F}" srcOrd="0" destOrd="1" presId="urn:microsoft.com/office/officeart/2005/8/layout/cycle4"/>
    <dgm:cxn modelId="{112D5D12-8518-4F6F-B71F-1034F130BDFB}" type="presOf" srcId="{A992F030-A6B7-4813-BA66-D5F5E3E9038E}" destId="{7BDA1C0E-8BFB-4B61-ABCB-1B0FAAD4F808}" srcOrd="1" destOrd="0" presId="urn:microsoft.com/office/officeart/2005/8/layout/cycle4"/>
    <dgm:cxn modelId="{FDA9D834-E0F6-4345-A6DB-80C3E4054871}" srcId="{F0C12183-0445-4230-8622-A899A8227519}" destId="{C9F3BF42-8ACA-4E7F-9741-BADBE5113672}" srcOrd="1" destOrd="0" parTransId="{D425DB92-6B25-4DAE-851C-11326B5CC2BC}" sibTransId="{DCC44ECF-DE65-4C2A-AF22-F2C22DD97250}"/>
    <dgm:cxn modelId="{4F6BC80E-D714-4E79-B8FE-37A8BB79605F}" type="presOf" srcId="{0B31E877-1883-4A37-9665-BC41F8D00F66}" destId="{0D9D0E25-60D6-4090-B0D2-2C6F72DF58B7}" srcOrd="1" destOrd="0" presId="urn:microsoft.com/office/officeart/2005/8/layout/cycle4"/>
    <dgm:cxn modelId="{4C2B95E6-ADE7-4F90-8C08-7F4F706C06AB}" type="presOf" srcId="{F0C12183-0445-4230-8622-A899A8227519}" destId="{26048EDE-9FBE-49B7-941C-CF4F0C2CE96C}" srcOrd="0" destOrd="0" presId="urn:microsoft.com/office/officeart/2005/8/layout/cycle4"/>
    <dgm:cxn modelId="{8AFE960A-4AD0-4AA7-AA3F-9829F985E294}" type="presOf" srcId="{C9F3BF42-8ACA-4E7F-9741-BADBE5113672}" destId="{7BDA1C0E-8BFB-4B61-ABCB-1B0FAAD4F808}" srcOrd="1" destOrd="1" presId="urn:microsoft.com/office/officeart/2005/8/layout/cycle4"/>
    <dgm:cxn modelId="{9CE7CA42-EDDE-4643-B26B-A0E9AE2DAACC}" srcId="{AF4B8AE2-D738-4CAF-9367-223337B3854E}" destId="{922EAF73-DBCB-41E4-B3D0-26827EC5F228}" srcOrd="1" destOrd="0" parTransId="{DCBB8686-A4F4-4260-8E64-46953A582173}" sibTransId="{78344594-9F57-443B-838C-07E10D9B39AA}"/>
    <dgm:cxn modelId="{99A0925C-B01F-446D-9EAB-B35053ED9613}" srcId="{AF4B8AE2-D738-4CAF-9367-223337B3854E}" destId="{198DF571-83C5-4B01-B8CE-759F2540B6C6}" srcOrd="0" destOrd="0" parTransId="{9107D603-BFBD-4E71-A6F4-B446255C8DA4}" sibTransId="{E8A67227-DCC0-4037-8966-2E12FD1E9C8A}"/>
    <dgm:cxn modelId="{2071BDDE-8A70-4E84-AC4C-CDE2E3DDF0B7}" type="presOf" srcId="{29591094-C8F4-4180-8CDF-E47B6CC4E3AA}" destId="{EE4CE9DF-0E8E-4A5D-8C74-2B45CB27143F}" srcOrd="0" destOrd="0" presId="urn:microsoft.com/office/officeart/2005/8/layout/cycle4"/>
    <dgm:cxn modelId="{AD71AE91-3F38-4723-9E71-A78643E0D04F}" srcId="{EC8D2E15-5023-4C2A-AB71-A50EEFB3DC24}" destId="{0B31E877-1883-4A37-9665-BC41F8D00F66}" srcOrd="0" destOrd="0" parTransId="{8EE1062A-8718-4613-90DE-271ED3453D39}" sibTransId="{08844C2C-907D-4C96-BDDF-A0DA01806FFA}"/>
    <dgm:cxn modelId="{10E7AEA7-CA11-43A6-91A8-1A230706B667}" srcId="{390B9E3E-8A02-48BC-916C-F06283CC1D63}" destId="{AF4B8AE2-D738-4CAF-9367-223337B3854E}" srcOrd="2" destOrd="0" parTransId="{3CE805B1-F20D-474E-A69C-669D104498A0}" sibTransId="{D569AF3E-944D-4CEE-9986-DFCA8E1E94D8}"/>
    <dgm:cxn modelId="{B8EEA369-C87D-41A4-A08C-63D4B0D20E01}" srcId="{F0C12183-0445-4230-8622-A899A8227519}" destId="{950C6A1E-7EEC-41D9-854B-16046482B86A}" srcOrd="2" destOrd="0" parTransId="{A40BF251-81BD-4818-B51C-AB73A9BA5075}" sibTransId="{AD6FCD98-D551-450A-810D-9A00E46E4396}"/>
    <dgm:cxn modelId="{65C0BF14-0B67-4E9E-8370-DDE6FE7EBEF7}" type="presOf" srcId="{950C6A1E-7EEC-41D9-854B-16046482B86A}" destId="{D62A504D-8B3E-4D97-8662-FF4DE6E59087}" srcOrd="0" destOrd="2" presId="urn:microsoft.com/office/officeart/2005/8/layout/cycle4"/>
    <dgm:cxn modelId="{48774E23-F7C5-4F21-BCA6-1ED999884BD1}" type="presOf" srcId="{41A25961-BB61-4867-AA15-1D09B9B132D7}" destId="{75F0E142-11F5-4DEE-B60F-4DFE9282D34F}" srcOrd="1" destOrd="1" presId="urn:microsoft.com/office/officeart/2005/8/layout/cycle4"/>
    <dgm:cxn modelId="{17F5A33B-14C2-4C71-BACC-9026CBC264FA}" type="presOf" srcId="{704D2986-6E9A-4C71-9A82-3DEE06B58006}" destId="{0D9D0E25-60D6-4090-B0D2-2C6F72DF58B7}" srcOrd="1" destOrd="1" presId="urn:microsoft.com/office/officeart/2005/8/layout/cycle4"/>
    <dgm:cxn modelId="{A7AED234-026E-43CF-836B-DED9622CCECD}" type="presOf" srcId="{704D2986-6E9A-4C71-9A82-3DEE06B58006}" destId="{45FEA1A9-E7D0-4722-8C97-ED44639C9588}" srcOrd="0" destOrd="1" presId="urn:microsoft.com/office/officeart/2005/8/layout/cycle4"/>
    <dgm:cxn modelId="{30177D3A-54FA-461E-901D-6FF32B7CF725}" srcId="{390B9E3E-8A02-48BC-916C-F06283CC1D63}" destId="{F0C12183-0445-4230-8622-A899A8227519}" srcOrd="1" destOrd="0" parTransId="{2C7824B2-DF6B-48DD-BC47-37FC171B4D72}" sibTransId="{8E1F0DFE-F1FA-45A1-B4B4-4E962BEF20C9}"/>
    <dgm:cxn modelId="{622E5BBA-3E93-4FDF-B0D3-D86669DBBDE0}" type="presOf" srcId="{29591094-C8F4-4180-8CDF-E47B6CC4E3AA}" destId="{75F0E142-11F5-4DEE-B60F-4DFE9282D34F}" srcOrd="1" destOrd="0" presId="urn:microsoft.com/office/officeart/2005/8/layout/cycle4"/>
    <dgm:cxn modelId="{F768018B-10B1-42A5-80B2-4E4CB9B25FAE}" type="presOf" srcId="{950C6A1E-7EEC-41D9-854B-16046482B86A}" destId="{7BDA1C0E-8BFB-4B61-ABCB-1B0FAAD4F808}" srcOrd="1" destOrd="2" presId="urn:microsoft.com/office/officeart/2005/8/layout/cycle4"/>
    <dgm:cxn modelId="{40A085E3-FD2A-45A9-BFF6-443C8140010A}" type="presOf" srcId="{C9F3BF42-8ACA-4E7F-9741-BADBE5113672}" destId="{D62A504D-8B3E-4D97-8662-FF4DE6E59087}" srcOrd="0" destOrd="1" presId="urn:microsoft.com/office/officeart/2005/8/layout/cycle4"/>
    <dgm:cxn modelId="{6ECFAAE6-AA45-45A8-A90B-CF941EC8B3C3}" type="presOf" srcId="{35E7E461-62FC-4D07-8132-C863D3A3A3DD}" destId="{1C48B29E-6236-4B99-84CC-B0DC26EDF7F3}" srcOrd="0" destOrd="0" presId="urn:microsoft.com/office/officeart/2005/8/layout/cycle4"/>
    <dgm:cxn modelId="{909D9632-D709-4BF8-BAD3-BE5AE149D476}" srcId="{35E7E461-62FC-4D07-8132-C863D3A3A3DD}" destId="{29591094-C8F4-4180-8CDF-E47B6CC4E3AA}" srcOrd="0" destOrd="0" parTransId="{9E40D4EF-D186-40CF-A04C-66C9FF683C52}" sibTransId="{9EC03643-4AD0-426C-8BCB-B723B2B63B36}"/>
    <dgm:cxn modelId="{F3EE36B6-2A0C-4F9E-A32C-3C4E8905E0EB}" type="presOf" srcId="{A992F030-A6B7-4813-BA66-D5F5E3E9038E}" destId="{D62A504D-8B3E-4D97-8662-FF4DE6E59087}" srcOrd="0" destOrd="0" presId="urn:microsoft.com/office/officeart/2005/8/layout/cycle4"/>
    <dgm:cxn modelId="{E40B9CBC-B4C0-4322-A9D8-FCCC06395DD3}" type="presOf" srcId="{0B31E877-1883-4A37-9665-BC41F8D00F66}" destId="{45FEA1A9-E7D0-4722-8C97-ED44639C9588}" srcOrd="0" destOrd="0" presId="urn:microsoft.com/office/officeart/2005/8/layout/cycle4"/>
    <dgm:cxn modelId="{3FEB827E-06CB-4E3B-A34B-1EF3F5DA6395}" srcId="{35E7E461-62FC-4D07-8132-C863D3A3A3DD}" destId="{41A25961-BB61-4867-AA15-1D09B9B132D7}" srcOrd="1" destOrd="0" parTransId="{79DA940A-013D-4C7D-8254-93644980CE26}" sibTransId="{F891C8E4-44DE-43DE-940F-D8AA675DFC3B}"/>
    <dgm:cxn modelId="{7C5048BA-8E12-44FA-9CA0-D3E7AE056FAB}" type="presOf" srcId="{922EAF73-DBCB-41E4-B3D0-26827EC5F228}" destId="{7A25EC27-A106-411B-9E90-CD135A0B84EB}" srcOrd="0" destOrd="1" presId="urn:microsoft.com/office/officeart/2005/8/layout/cycle4"/>
    <dgm:cxn modelId="{10865D84-72CF-41AF-9DD6-09B582B24AE6}" type="presOf" srcId="{198DF571-83C5-4B01-B8CE-759F2540B6C6}" destId="{7A25EC27-A106-411B-9E90-CD135A0B84EB}" srcOrd="0" destOrd="0" presId="urn:microsoft.com/office/officeart/2005/8/layout/cycle4"/>
    <dgm:cxn modelId="{113AA388-1FC5-4CC6-AAAA-271BFC5FE664}" type="presOf" srcId="{390B9E3E-8A02-48BC-916C-F06283CC1D63}" destId="{76E0E8DF-047B-4346-975A-136C82CE5A47}" srcOrd="0" destOrd="0" presId="urn:microsoft.com/office/officeart/2005/8/layout/cycle4"/>
    <dgm:cxn modelId="{04A4EE57-3ACE-4071-AADB-FBB069E3A36D}" type="presParOf" srcId="{76E0E8DF-047B-4346-975A-136C82CE5A47}" destId="{C579E992-CF1A-4D7F-ADB2-78471164E378}" srcOrd="0" destOrd="0" presId="urn:microsoft.com/office/officeart/2005/8/layout/cycle4"/>
    <dgm:cxn modelId="{4EFDCCD8-88C4-43E1-9AA9-93F76A7B2431}" type="presParOf" srcId="{C579E992-CF1A-4D7F-ADB2-78471164E378}" destId="{4E376675-07A3-4C5C-897B-A895307F998B}" srcOrd="0" destOrd="0" presId="urn:microsoft.com/office/officeart/2005/8/layout/cycle4"/>
    <dgm:cxn modelId="{A3E433EC-1182-47D5-BE2C-FBDA88F25840}" type="presParOf" srcId="{4E376675-07A3-4C5C-897B-A895307F998B}" destId="{45FEA1A9-E7D0-4722-8C97-ED44639C9588}" srcOrd="0" destOrd="0" presId="urn:microsoft.com/office/officeart/2005/8/layout/cycle4"/>
    <dgm:cxn modelId="{7A3ACCF6-69D9-49F1-8FB7-21E4D25F0983}" type="presParOf" srcId="{4E376675-07A3-4C5C-897B-A895307F998B}" destId="{0D9D0E25-60D6-4090-B0D2-2C6F72DF58B7}" srcOrd="1" destOrd="0" presId="urn:microsoft.com/office/officeart/2005/8/layout/cycle4"/>
    <dgm:cxn modelId="{88A99B6A-4B3B-476F-965C-3CE7FA6DAFB9}" type="presParOf" srcId="{C579E992-CF1A-4D7F-ADB2-78471164E378}" destId="{19A33631-9D83-4EFA-8A5E-8B78A0A096AD}" srcOrd="1" destOrd="0" presId="urn:microsoft.com/office/officeart/2005/8/layout/cycle4"/>
    <dgm:cxn modelId="{28848799-6DC9-415D-B727-181026CF6736}" type="presParOf" srcId="{19A33631-9D83-4EFA-8A5E-8B78A0A096AD}" destId="{D62A504D-8B3E-4D97-8662-FF4DE6E59087}" srcOrd="0" destOrd="0" presId="urn:microsoft.com/office/officeart/2005/8/layout/cycle4"/>
    <dgm:cxn modelId="{0D03BB72-74CC-44BD-996C-AD802090E5A7}" type="presParOf" srcId="{19A33631-9D83-4EFA-8A5E-8B78A0A096AD}" destId="{7BDA1C0E-8BFB-4B61-ABCB-1B0FAAD4F808}" srcOrd="1" destOrd="0" presId="urn:microsoft.com/office/officeart/2005/8/layout/cycle4"/>
    <dgm:cxn modelId="{4F49FCA6-C5CB-4D99-A4F3-E6598941D308}" type="presParOf" srcId="{C579E992-CF1A-4D7F-ADB2-78471164E378}" destId="{F422E7D5-1AEF-46BF-99F7-EF720315A95E}" srcOrd="2" destOrd="0" presId="urn:microsoft.com/office/officeart/2005/8/layout/cycle4"/>
    <dgm:cxn modelId="{8496E3D1-0391-4C39-9C5B-B5C2A4F7B22B}" type="presParOf" srcId="{F422E7D5-1AEF-46BF-99F7-EF720315A95E}" destId="{7A25EC27-A106-411B-9E90-CD135A0B84EB}" srcOrd="0" destOrd="0" presId="urn:microsoft.com/office/officeart/2005/8/layout/cycle4"/>
    <dgm:cxn modelId="{96F05DBB-BD95-4E41-A1E5-B4D275FB10E9}" type="presParOf" srcId="{F422E7D5-1AEF-46BF-99F7-EF720315A95E}" destId="{8FD3B80F-1869-45C5-9D29-6BD6711C76EC}" srcOrd="1" destOrd="0" presId="urn:microsoft.com/office/officeart/2005/8/layout/cycle4"/>
    <dgm:cxn modelId="{AA4FD11D-EC0F-4B03-824D-3A7BE046FA03}" type="presParOf" srcId="{C579E992-CF1A-4D7F-ADB2-78471164E378}" destId="{9C102F4A-9B8A-42FD-A4AC-A5D163C97F4C}" srcOrd="3" destOrd="0" presId="urn:microsoft.com/office/officeart/2005/8/layout/cycle4"/>
    <dgm:cxn modelId="{96A304EE-D710-4B25-9437-7640628E801F}" type="presParOf" srcId="{9C102F4A-9B8A-42FD-A4AC-A5D163C97F4C}" destId="{EE4CE9DF-0E8E-4A5D-8C74-2B45CB27143F}" srcOrd="0" destOrd="0" presId="urn:microsoft.com/office/officeart/2005/8/layout/cycle4"/>
    <dgm:cxn modelId="{5B018B74-9B6E-4C28-ADBD-ADFE8765C46D}" type="presParOf" srcId="{9C102F4A-9B8A-42FD-A4AC-A5D163C97F4C}" destId="{75F0E142-11F5-4DEE-B60F-4DFE9282D34F}" srcOrd="1" destOrd="0" presId="urn:microsoft.com/office/officeart/2005/8/layout/cycle4"/>
    <dgm:cxn modelId="{97D2424A-4CD0-4F66-86F9-1573F0A31E6C}" type="presParOf" srcId="{C579E992-CF1A-4D7F-ADB2-78471164E378}" destId="{BA683B00-4803-4231-B020-2DD4703954E8}" srcOrd="4" destOrd="0" presId="urn:microsoft.com/office/officeart/2005/8/layout/cycle4"/>
    <dgm:cxn modelId="{EE6DD747-8D08-421C-962F-5038DDC6092B}" type="presParOf" srcId="{76E0E8DF-047B-4346-975A-136C82CE5A47}" destId="{3CCFA0CD-B7C6-465C-B818-6E9C43399534}" srcOrd="1" destOrd="0" presId="urn:microsoft.com/office/officeart/2005/8/layout/cycle4"/>
    <dgm:cxn modelId="{5196C6AE-EB42-4EC5-91C6-D1C71B019ABC}" type="presParOf" srcId="{3CCFA0CD-B7C6-465C-B818-6E9C43399534}" destId="{CC35435B-12EE-47B6-BC29-F032977AF016}" srcOrd="0" destOrd="0" presId="urn:microsoft.com/office/officeart/2005/8/layout/cycle4"/>
    <dgm:cxn modelId="{909B2618-5972-4C3B-9DC6-3C85F09F5A6D}" type="presParOf" srcId="{3CCFA0CD-B7C6-465C-B818-6E9C43399534}" destId="{26048EDE-9FBE-49B7-941C-CF4F0C2CE96C}" srcOrd="1" destOrd="0" presId="urn:microsoft.com/office/officeart/2005/8/layout/cycle4"/>
    <dgm:cxn modelId="{39905147-94BE-4912-A34B-3A2E4DD38EA1}" type="presParOf" srcId="{3CCFA0CD-B7C6-465C-B818-6E9C43399534}" destId="{A15317A5-AF9D-4AD7-A559-633D2FA9C821}" srcOrd="2" destOrd="0" presId="urn:microsoft.com/office/officeart/2005/8/layout/cycle4"/>
    <dgm:cxn modelId="{B37B7C51-D03B-4967-8A5E-FC21B64E83C0}" type="presParOf" srcId="{3CCFA0CD-B7C6-465C-B818-6E9C43399534}" destId="{1C48B29E-6236-4B99-84CC-B0DC26EDF7F3}" srcOrd="3" destOrd="0" presId="urn:microsoft.com/office/officeart/2005/8/layout/cycle4"/>
    <dgm:cxn modelId="{CC4006CB-89FB-4AA9-8D56-4C251F23D831}" type="presParOf" srcId="{3CCFA0CD-B7C6-465C-B818-6E9C43399534}" destId="{41EC0B2C-807F-495B-B86D-D44470C1495C}" srcOrd="4" destOrd="0" presId="urn:microsoft.com/office/officeart/2005/8/layout/cycle4"/>
    <dgm:cxn modelId="{78279368-138F-484F-BC69-31724697EC07}" type="presParOf" srcId="{76E0E8DF-047B-4346-975A-136C82CE5A47}" destId="{0E619A72-9B53-48D5-9833-97713A0FE8A1}" srcOrd="2" destOrd="0" presId="urn:microsoft.com/office/officeart/2005/8/layout/cycle4"/>
    <dgm:cxn modelId="{5960F72D-7CDE-4B00-9F34-8573A631D577}" type="presParOf" srcId="{76E0E8DF-047B-4346-975A-136C82CE5A47}" destId="{23441BDB-DC85-4EE8-A0A2-B303D5B60A9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25EC27-A106-411B-9E90-CD135A0B84EB}">
      <dsp:nvSpPr>
        <dsp:cNvPr id="0" name=""/>
        <dsp:cNvSpPr/>
      </dsp:nvSpPr>
      <dsp:spPr>
        <a:xfrm>
          <a:off x="4909312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000" kern="1200" dirty="0" smtClean="0"/>
            <a:t>Maj: Møde om data</a:t>
          </a:r>
          <a:endParaRPr lang="da-DK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000" kern="1200" dirty="0" smtClean="0"/>
            <a:t>Primo juni: Møde i Kom i skole teams, hvordan starter vi op med nye elever fra næste skoleår</a:t>
          </a:r>
          <a:endParaRPr lang="da-DK" sz="1000" kern="1200" dirty="0"/>
        </a:p>
      </dsp:txBody>
      <dsp:txXfrm>
        <a:off x="5750448" y="4156276"/>
        <a:ext cx="1797595" cy="1224300"/>
      </dsp:txXfrm>
    </dsp:sp>
    <dsp:sp modelId="{EE4CE9DF-0E8E-4A5D-8C74-2B45CB27143F}">
      <dsp:nvSpPr>
        <dsp:cNvPr id="0" name=""/>
        <dsp:cNvSpPr/>
      </dsp:nvSpPr>
      <dsp:spPr>
        <a:xfrm>
          <a:off x="541866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000" kern="1200" dirty="0" smtClean="0"/>
            <a:t>Primo september: Møde om data, hvordan er vi kommet i gang efter sommerferien?</a:t>
          </a:r>
          <a:endParaRPr lang="da-DK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000" kern="1200" dirty="0" smtClean="0"/>
            <a:t>Medio september: Møde i Kom i skole team</a:t>
          </a:r>
          <a:endParaRPr lang="da-DK" sz="1000" kern="1200" dirty="0"/>
        </a:p>
      </dsp:txBody>
      <dsp:txXfrm>
        <a:off x="579956" y="4156276"/>
        <a:ext cx="1797595" cy="1224300"/>
      </dsp:txXfrm>
    </dsp:sp>
    <dsp:sp modelId="{D62A504D-8B3E-4D97-8662-FF4DE6E59087}">
      <dsp:nvSpPr>
        <dsp:cNvPr id="0" name=""/>
        <dsp:cNvSpPr/>
      </dsp:nvSpPr>
      <dsp:spPr>
        <a:xfrm>
          <a:off x="4909312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000" kern="1200" dirty="0" smtClean="0"/>
            <a:t>Primo januar: Møde om data, status efter juleferien på konkrete elever</a:t>
          </a:r>
          <a:endParaRPr lang="da-DK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000" kern="1200" dirty="0" smtClean="0"/>
            <a:t>Primo marts: Møde om data, fokus på mønstre</a:t>
          </a:r>
          <a:endParaRPr lang="da-DK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000" kern="1200" dirty="0" smtClean="0"/>
            <a:t>Marts: Møde i Kom i Skole teams</a:t>
          </a:r>
          <a:endParaRPr lang="da-DK" sz="1000" kern="1200" dirty="0"/>
        </a:p>
      </dsp:txBody>
      <dsp:txXfrm>
        <a:off x="5750448" y="38090"/>
        <a:ext cx="1797595" cy="1224300"/>
      </dsp:txXfrm>
    </dsp:sp>
    <dsp:sp modelId="{45FEA1A9-E7D0-4722-8C97-ED44639C9588}">
      <dsp:nvSpPr>
        <dsp:cNvPr id="0" name=""/>
        <dsp:cNvSpPr/>
      </dsp:nvSpPr>
      <dsp:spPr>
        <a:xfrm>
          <a:off x="541866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000" kern="1200" dirty="0" smtClean="0"/>
            <a:t>Primo november: Møde om data</a:t>
          </a:r>
          <a:endParaRPr lang="da-DK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000" kern="1200" dirty="0" smtClean="0"/>
            <a:t>Primo december: Møde i Kom i Skole team</a:t>
          </a:r>
          <a:endParaRPr lang="da-DK" sz="1000" kern="1200" dirty="0"/>
        </a:p>
      </dsp:txBody>
      <dsp:txXfrm>
        <a:off x="579956" y="38090"/>
        <a:ext cx="1797595" cy="1224300"/>
      </dsp:txXfrm>
    </dsp:sp>
    <dsp:sp modelId="{CC35435B-12EE-47B6-BC29-F032977AF016}">
      <dsp:nvSpPr>
        <dsp:cNvPr id="0" name=""/>
        <dsp:cNvSpPr/>
      </dsp:nvSpPr>
      <dsp:spPr>
        <a:xfrm>
          <a:off x="1663530" y="308864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900" kern="1200" dirty="0" smtClean="0"/>
            <a:t>4. Kvartal 2024</a:t>
          </a:r>
          <a:endParaRPr lang="da-DK" sz="2900" kern="1200" dirty="0"/>
        </a:p>
      </dsp:txBody>
      <dsp:txXfrm>
        <a:off x="2350740" y="996074"/>
        <a:ext cx="1659072" cy="1659072"/>
      </dsp:txXfrm>
    </dsp:sp>
    <dsp:sp modelId="{26048EDE-9FBE-49B7-941C-CF4F0C2CE96C}">
      <dsp:nvSpPr>
        <dsp:cNvPr id="0" name=""/>
        <dsp:cNvSpPr/>
      </dsp:nvSpPr>
      <dsp:spPr>
        <a:xfrm rot="5400000">
          <a:off x="4118186" y="308864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900" kern="1200" dirty="0" smtClean="0"/>
            <a:t>1. Kvartal 2025</a:t>
          </a:r>
          <a:endParaRPr lang="da-DK" sz="2900" kern="1200" dirty="0"/>
        </a:p>
      </dsp:txBody>
      <dsp:txXfrm rot="-5400000">
        <a:off x="4118186" y="996074"/>
        <a:ext cx="1659072" cy="1659072"/>
      </dsp:txXfrm>
    </dsp:sp>
    <dsp:sp modelId="{A15317A5-AF9D-4AD7-A559-633D2FA9C821}">
      <dsp:nvSpPr>
        <dsp:cNvPr id="0" name=""/>
        <dsp:cNvSpPr/>
      </dsp:nvSpPr>
      <dsp:spPr>
        <a:xfrm rot="10800000">
          <a:off x="4118186" y="2763520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900" kern="1200" dirty="0" smtClean="0"/>
            <a:t>2. Kvartal 2025</a:t>
          </a:r>
          <a:endParaRPr lang="da-DK" sz="2900" kern="1200" dirty="0"/>
        </a:p>
      </dsp:txBody>
      <dsp:txXfrm rot="10800000">
        <a:off x="4118186" y="2763520"/>
        <a:ext cx="1659072" cy="1659072"/>
      </dsp:txXfrm>
    </dsp:sp>
    <dsp:sp modelId="{1C48B29E-6236-4B99-84CC-B0DC26EDF7F3}">
      <dsp:nvSpPr>
        <dsp:cNvPr id="0" name=""/>
        <dsp:cNvSpPr/>
      </dsp:nvSpPr>
      <dsp:spPr>
        <a:xfrm rot="16200000">
          <a:off x="1663530" y="2763520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900" kern="1200" dirty="0" smtClean="0"/>
            <a:t>3. Kvartal 2024</a:t>
          </a:r>
          <a:endParaRPr lang="da-DK" sz="2900" kern="1200" dirty="0"/>
        </a:p>
      </dsp:txBody>
      <dsp:txXfrm rot="5400000">
        <a:off x="2350740" y="2763520"/>
        <a:ext cx="1659072" cy="1659072"/>
      </dsp:txXfrm>
    </dsp:sp>
    <dsp:sp modelId="{0E619A72-9B53-48D5-9833-97713A0FE8A1}">
      <dsp:nvSpPr>
        <dsp:cNvPr id="0" name=""/>
        <dsp:cNvSpPr/>
      </dsp:nvSpPr>
      <dsp:spPr>
        <a:xfrm>
          <a:off x="3658954" y="2221653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441BDB-DC85-4EE8-A0A2-B303D5B60A98}">
      <dsp:nvSpPr>
        <dsp:cNvPr id="0" name=""/>
        <dsp:cNvSpPr/>
      </dsp:nvSpPr>
      <dsp:spPr>
        <a:xfrm rot="10800000">
          <a:off x="3658954" y="2492586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1FC-1473-4056-A65F-06B46FED591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C527-48E8-4C3C-BFEE-B43EBD8C5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638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1FC-1473-4056-A65F-06B46FED591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C527-48E8-4C3C-BFEE-B43EBD8C5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452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1FC-1473-4056-A65F-06B46FED591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C527-48E8-4C3C-BFEE-B43EBD8C5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3660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1FC-1473-4056-A65F-06B46FED591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C527-48E8-4C3C-BFEE-B43EBD8C5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927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1FC-1473-4056-A65F-06B46FED591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C527-48E8-4C3C-BFEE-B43EBD8C5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700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1FC-1473-4056-A65F-06B46FED591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C527-48E8-4C3C-BFEE-B43EBD8C5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218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1FC-1473-4056-A65F-06B46FED591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C527-48E8-4C3C-BFEE-B43EBD8C5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009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1FC-1473-4056-A65F-06B46FED591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C527-48E8-4C3C-BFEE-B43EBD8C5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109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1FC-1473-4056-A65F-06B46FED591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C527-48E8-4C3C-BFEE-B43EBD8C5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586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1FC-1473-4056-A65F-06B46FED591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C527-48E8-4C3C-BFEE-B43EBD8C5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373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1FC-1473-4056-A65F-06B46FED591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C527-48E8-4C3C-BFEE-B43EBD8C5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61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091FC-1473-4056-A65F-06B46FED591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4C527-48E8-4C3C-BFEE-B43EBD8C5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368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315358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4800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112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>Roskilde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Pia Winther</dc:creator>
  <cp:lastModifiedBy>Birgit Gamborg Sommer</cp:lastModifiedBy>
  <cp:revision>2</cp:revision>
  <dcterms:created xsi:type="dcterms:W3CDTF">2024-06-06T13:01:46Z</dcterms:created>
  <dcterms:modified xsi:type="dcterms:W3CDTF">2024-06-11T11:30:05Z</dcterms:modified>
</cp:coreProperties>
</file>